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522" r:id="rId2"/>
    <p:sldId id="673" r:id="rId3"/>
    <p:sldId id="660" r:id="rId4"/>
    <p:sldId id="676" r:id="rId5"/>
    <p:sldId id="677" r:id="rId6"/>
    <p:sldId id="678" r:id="rId7"/>
    <p:sldId id="679" r:id="rId8"/>
    <p:sldId id="680" r:id="rId9"/>
    <p:sldId id="681" r:id="rId10"/>
    <p:sldId id="682" r:id="rId11"/>
    <p:sldId id="683" r:id="rId12"/>
    <p:sldId id="684" r:id="rId13"/>
    <p:sldId id="685" r:id="rId14"/>
    <p:sldId id="525" r:id="rId15"/>
    <p:sldId id="686" r:id="rId16"/>
    <p:sldId id="557" r:id="rId17"/>
    <p:sldId id="560" r:id="rId18"/>
  </p:sldIdLst>
  <p:sldSz cx="14630400" cy="8229600"/>
  <p:notesSz cx="6858000" cy="9144000"/>
  <p:defaultTextStyle>
    <a:defPPr>
      <a:defRPr lang="en-US"/>
    </a:defPPr>
    <a:lvl1pPr marL="0" algn="l" defTabSz="146304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1pPr>
    <a:lvl2pPr marL="731520" algn="l" defTabSz="146304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2pPr>
    <a:lvl3pPr marL="1463040" algn="l" defTabSz="146304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3pPr>
    <a:lvl4pPr marL="2194560" algn="l" defTabSz="146304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4pPr>
    <a:lvl5pPr marL="2926080" algn="l" defTabSz="146304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5pPr>
    <a:lvl6pPr marL="3657600" algn="l" defTabSz="146304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6pPr>
    <a:lvl7pPr marL="4389120" algn="l" defTabSz="146304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7pPr>
    <a:lvl8pPr marL="5120640" algn="l" defTabSz="146304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8pPr>
    <a:lvl9pPr marL="5852160" algn="l" defTabSz="146304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 userDrawn="1">
          <p15:clr>
            <a:srgbClr val="A4A3A4"/>
          </p15:clr>
        </p15:guide>
        <p15:guide id="2" pos="46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3E50"/>
    <a:srgbClr val="01756F"/>
    <a:srgbClr val="FFFFFF"/>
    <a:srgbClr val="161F28"/>
    <a:srgbClr val="646464"/>
    <a:srgbClr val="081C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5" autoAdjust="0"/>
    <p:restoredTop sz="94660" autoAdjust="0"/>
  </p:normalViewPr>
  <p:slideViewPr>
    <p:cSldViewPr>
      <p:cViewPr varScale="1">
        <p:scale>
          <a:sx n="99" d="100"/>
          <a:sy n="99" d="100"/>
        </p:scale>
        <p:origin x="208" y="312"/>
      </p:cViewPr>
      <p:guideLst>
        <p:guide orient="horz" pos="2592"/>
        <p:guide pos="46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-1445"/>
    </p:cViewPr>
  </p:sorter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4925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2"/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7.1801404351119815E-18"/>
                  <c:y val="-8.3333333333333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1D6-4A83-BBB4-F1E1459A4D09}"/>
                </c:ext>
              </c:extLst>
            </c:dLbl>
            <c:dLbl>
              <c:idx val="1"/>
              <c:layout>
                <c:manualLayout>
                  <c:x val="-1.4360280870223951E-17"/>
                  <c:y val="-5.55555555555555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1D6-4A83-BBB4-F1E1459A4D09}"/>
                </c:ext>
              </c:extLst>
            </c:dLbl>
            <c:dLbl>
              <c:idx val="2"/>
              <c:layout>
                <c:manualLayout>
                  <c:x val="-2.8720561740447901E-17"/>
                  <c:y val="-8.3333333333333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1D6-4A83-BBB4-F1E1459A4D09}"/>
                </c:ext>
              </c:extLst>
            </c:dLbl>
            <c:dLbl>
              <c:idx val="3"/>
              <c:layout>
                <c:manualLayout>
                  <c:x val="0"/>
                  <c:y val="-0.145833333333333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1D6-4A83-BBB4-F1E1459A4D09}"/>
                </c:ext>
              </c:extLst>
            </c:dLbl>
            <c:dLbl>
              <c:idx val="4"/>
              <c:layout>
                <c:manualLayout>
                  <c:x val="-1.7232536113696687E-2"/>
                  <c:y val="-8.3333333333333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1D6-4A83-BBB4-F1E1459A4D09}"/>
                </c:ext>
              </c:extLst>
            </c:dLbl>
            <c:dLbl>
              <c:idx val="5"/>
              <c:layout>
                <c:manualLayout>
                  <c:x val="-1.7232536113696802E-2"/>
                  <c:y val="-9.0277777777777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1D6-4A83-BBB4-F1E1459A4D09}"/>
                </c:ext>
              </c:extLst>
            </c:dLbl>
            <c:dLbl>
              <c:idx val="6"/>
              <c:layout>
                <c:manualLayout>
                  <c:x val="-1.8799130305851109E-2"/>
                  <c:y val="-9.0277777777777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1D6-4A83-BBB4-F1E1459A4D09}"/>
                </c:ext>
              </c:extLst>
            </c:dLbl>
            <c:dLbl>
              <c:idx val="7"/>
              <c:layout>
                <c:manualLayout>
                  <c:x val="-1.4099347729388242E-2"/>
                  <c:y val="-9.72222222222221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1D6-4A83-BBB4-F1E1459A4D09}"/>
                </c:ext>
              </c:extLst>
            </c:dLbl>
            <c:dLbl>
              <c:idx val="8"/>
              <c:layout>
                <c:manualLayout>
                  <c:x val="-1.8799130305851001E-2"/>
                  <c:y val="-7.6388888888888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1D6-4A83-BBB4-F1E1459A4D09}"/>
                </c:ext>
              </c:extLst>
            </c:dLbl>
            <c:dLbl>
              <c:idx val="9"/>
              <c:layout>
                <c:manualLayout>
                  <c:x val="-1.5665941921542494E-2"/>
                  <c:y val="-8.3333333333333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1D6-4A83-BBB4-F1E1459A4D09}"/>
                </c:ext>
              </c:extLst>
            </c:dLbl>
            <c:dLbl>
              <c:idx val="10"/>
              <c:layout>
                <c:manualLayout>
                  <c:x val="-1.7232536113696746E-2"/>
                  <c:y val="-7.6388888888888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1D6-4A83-BBB4-F1E1459A4D09}"/>
                </c:ext>
              </c:extLst>
            </c:dLbl>
            <c:dLbl>
              <c:idx val="11"/>
              <c:layout>
                <c:manualLayout>
                  <c:x val="-2.3498912882313764E-2"/>
                  <c:y val="-6.55828958880140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1D6-4A83-BBB4-F1E1459A4D09}"/>
                </c:ext>
              </c:extLst>
            </c:dLbl>
            <c:spPr>
              <a:solidFill>
                <a:schemeClr val="lt1"/>
              </a:solidFill>
              <a:ln>
                <a:solidFill>
                  <a:schemeClr val="accent2"/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5</c:v>
                </c:pt>
                <c:pt idx="1">
                  <c:v>15</c:v>
                </c:pt>
                <c:pt idx="2">
                  <c:v>20</c:v>
                </c:pt>
                <c:pt idx="3">
                  <c:v>30</c:v>
                </c:pt>
                <c:pt idx="4">
                  <c:v>50</c:v>
                </c:pt>
                <c:pt idx="5">
                  <c:v>40</c:v>
                </c:pt>
                <c:pt idx="6">
                  <c:v>60</c:v>
                </c:pt>
                <c:pt idx="7">
                  <c:v>70</c:v>
                </c:pt>
                <c:pt idx="8">
                  <c:v>55</c:v>
                </c:pt>
                <c:pt idx="9">
                  <c:v>80</c:v>
                </c:pt>
                <c:pt idx="10">
                  <c:v>70</c:v>
                </c:pt>
                <c:pt idx="11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41D6-4A83-BBB4-F1E1459A4D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601373504"/>
        <c:axId val="601374064"/>
      </c:lineChart>
      <c:catAx>
        <c:axId val="601373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1374064"/>
        <c:crosses val="autoZero"/>
        <c:auto val="1"/>
        <c:lblAlgn val="ctr"/>
        <c:lblOffset val="100"/>
        <c:noMultiLvlLbl val="0"/>
      </c:catAx>
      <c:valAx>
        <c:axId val="601374064"/>
        <c:scaling>
          <c:orientation val="minMax"/>
          <c:max val="1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1373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2"/>
    </a:solidFill>
    <a:ln w="9525" cap="flat" cmpd="sng" algn="ctr">
      <a:solidFill>
        <a:schemeClr val="accent2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9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12700" cap="flat" cmpd="sng" algn="ctr">
        <a:solidFill>
          <a:schemeClr val="lt1"/>
        </a:solidFill>
        <a:round/>
      </a:ln>
    </cs:spPr>
    <cs:defRPr sz="1197" kern="1200" spc="10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D0CDCF-B072-4CC6-B2A3-B1C4F4AE3FFA}" type="datetimeFigureOut">
              <a:rPr lang="en-US" smtClean="0"/>
              <a:pPr/>
              <a:t>2/26/19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8A0187-CA69-4ACB-9811-75164F281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881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3E9E0-D922-418E-8BFA-E41C87CB1E68}" type="datetimeFigureOut">
              <a:rPr lang="en-US" smtClean="0"/>
              <a:pPr/>
              <a:t>2/26/19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D2F9E-D167-4ED3-83EC-AE46EA34BE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720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63040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1pPr>
    <a:lvl2pPr marL="731520" algn="l" defTabSz="1463040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2pPr>
    <a:lvl3pPr marL="1463040" algn="l" defTabSz="1463040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3pPr>
    <a:lvl4pPr marL="2194560" algn="l" defTabSz="1463040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4pPr>
    <a:lvl5pPr marL="2926080" algn="l" defTabSz="1463040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5pPr>
    <a:lvl6pPr marL="3657600" algn="l" defTabSz="1463040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6pPr>
    <a:lvl7pPr marL="4389120" algn="l" defTabSz="1463040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7pPr>
    <a:lvl8pPr marL="5120640" algn="l" defTabSz="1463040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8pPr>
    <a:lvl9pPr marL="5852160" algn="l" defTabSz="1463040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0318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5442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3810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5981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9906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8855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1413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7828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55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422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034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86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910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296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643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258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012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90B4BC-4244-4D35-99C9-95C14160B702}"/>
              </a:ext>
            </a:extLst>
          </p:cNvPr>
          <p:cNvSpPr/>
          <p:nvPr userDrawn="1"/>
        </p:nvSpPr>
        <p:spPr bwMode="auto">
          <a:xfrm>
            <a:off x="0" y="-1"/>
            <a:ext cx="14630400" cy="822960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4630400" cy="452772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68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B8A221-260A-44DF-8AD5-90A3D53D22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84" y="5334001"/>
            <a:ext cx="5363716" cy="19070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931151-CFFD-4D38-B2A0-DB45323E7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0" y="5334001"/>
            <a:ext cx="8516982" cy="134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>
              <a:defRPr sz="64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3C749B24-D11E-4DF3-8F62-09402F054C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680201"/>
            <a:ext cx="8534400" cy="5606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256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07992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uiExpand="1" build="p" animBg="1">
        <p:tmplLst>
          <p:tmpl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3E23017-436A-4EA9-A100-1463DB28EE99}"/>
              </a:ext>
            </a:extLst>
          </p:cNvPr>
          <p:cNvSpPr/>
          <p:nvPr userDrawn="1"/>
        </p:nvSpPr>
        <p:spPr bwMode="auto">
          <a:xfrm>
            <a:off x="0" y="0"/>
            <a:ext cx="14630400" cy="8305800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708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7B0B6A-7B37-44F9-A25D-93E5C17BCF5C}"/>
              </a:ext>
            </a:extLst>
          </p:cNvPr>
          <p:cNvSpPr/>
          <p:nvPr userDrawn="1"/>
        </p:nvSpPr>
        <p:spPr bwMode="auto">
          <a:xfrm>
            <a:off x="0" y="0"/>
            <a:ext cx="14630400" cy="7356765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556F1E-776F-4A3A-B25B-8CC09FAB0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911435"/>
            <a:ext cx="12420600" cy="879765"/>
          </a:xfrm>
        </p:spPr>
        <p:txBody>
          <a:bodyPr>
            <a:noAutofit/>
          </a:bodyPr>
          <a:lstStyle>
            <a:lvl1pPr algn="ctr">
              <a:defRPr sz="6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D2840B-A3BB-43A2-88D9-88DB033438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B2643-4BC2-4B31-BCA2-7AE69F3534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9BEB84-1005-4230-BF2F-FAED5FC34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2018, PDF Association</a:t>
            </a:r>
            <a:endParaRPr lang="en-US" dirty="0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D9234F35-98EE-4821-9A2F-7A24EF693B65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354400" y="1129392"/>
            <a:ext cx="1921600" cy="2985408"/>
          </a:xfrm>
          <a:custGeom>
            <a:avLst/>
            <a:gdLst>
              <a:gd name="T0" fmla="*/ 598 w 701"/>
              <a:gd name="T1" fmla="*/ 75 h 1090"/>
              <a:gd name="T2" fmla="*/ 338 w 701"/>
              <a:gd name="T3" fmla="*/ 0 h 1090"/>
              <a:gd name="T4" fmla="*/ 138 w 701"/>
              <a:gd name="T5" fmla="*/ 52 h 1090"/>
              <a:gd name="T6" fmla="*/ 0 w 701"/>
              <a:gd name="T7" fmla="*/ 331 h 1090"/>
              <a:gd name="T8" fmla="*/ 200 w 701"/>
              <a:gd name="T9" fmla="*/ 331 h 1090"/>
              <a:gd name="T10" fmla="*/ 233 w 701"/>
              <a:gd name="T11" fmla="*/ 221 h 1090"/>
              <a:gd name="T12" fmla="*/ 347 w 701"/>
              <a:gd name="T13" fmla="*/ 168 h 1090"/>
              <a:gd name="T14" fmla="*/ 459 w 701"/>
              <a:gd name="T15" fmla="*/ 211 h 1090"/>
              <a:gd name="T16" fmla="*/ 490 w 701"/>
              <a:gd name="T17" fmla="*/ 307 h 1090"/>
              <a:gd name="T18" fmla="*/ 456 w 701"/>
              <a:gd name="T19" fmla="*/ 390 h 1090"/>
              <a:gd name="T20" fmla="*/ 416 w 701"/>
              <a:gd name="T21" fmla="*/ 431 h 1090"/>
              <a:gd name="T22" fmla="*/ 260 w 701"/>
              <a:gd name="T23" fmla="*/ 556 h 1090"/>
              <a:gd name="T24" fmla="*/ 228 w 701"/>
              <a:gd name="T25" fmla="*/ 707 h 1090"/>
              <a:gd name="T26" fmla="*/ 247 w 701"/>
              <a:gd name="T27" fmla="*/ 722 h 1090"/>
              <a:gd name="T28" fmla="*/ 402 w 701"/>
              <a:gd name="T29" fmla="*/ 722 h 1090"/>
              <a:gd name="T30" fmla="*/ 421 w 701"/>
              <a:gd name="T31" fmla="*/ 705 h 1090"/>
              <a:gd name="T32" fmla="*/ 429 w 701"/>
              <a:gd name="T33" fmla="*/ 652 h 1090"/>
              <a:gd name="T34" fmla="*/ 489 w 701"/>
              <a:gd name="T35" fmla="*/ 580 h 1090"/>
              <a:gd name="T36" fmla="*/ 544 w 701"/>
              <a:gd name="T37" fmla="*/ 542 h 1090"/>
              <a:gd name="T38" fmla="*/ 650 w 701"/>
              <a:gd name="T39" fmla="*/ 447 h 1090"/>
              <a:gd name="T40" fmla="*/ 701 w 701"/>
              <a:gd name="T41" fmla="*/ 295 h 1090"/>
              <a:gd name="T42" fmla="*/ 598 w 701"/>
              <a:gd name="T43" fmla="*/ 75 h 1090"/>
              <a:gd name="T44" fmla="*/ 335 w 701"/>
              <a:gd name="T45" fmla="*/ 842 h 1090"/>
              <a:gd name="T46" fmla="*/ 207 w 701"/>
              <a:gd name="T47" fmla="*/ 962 h 1090"/>
              <a:gd name="T48" fmla="*/ 328 w 701"/>
              <a:gd name="T49" fmla="*/ 1088 h 1090"/>
              <a:gd name="T50" fmla="*/ 457 w 701"/>
              <a:gd name="T51" fmla="*/ 969 h 1090"/>
              <a:gd name="T52" fmla="*/ 335 w 701"/>
              <a:gd name="T53" fmla="*/ 842 h 1090"/>
              <a:gd name="T54" fmla="*/ 335 w 701"/>
              <a:gd name="T55" fmla="*/ 842 h 1090"/>
              <a:gd name="T56" fmla="*/ 335 w 701"/>
              <a:gd name="T57" fmla="*/ 842 h 10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01" h="1090">
                <a:moveTo>
                  <a:pt x="598" y="75"/>
                </a:moveTo>
                <a:cubicBezTo>
                  <a:pt x="529" y="25"/>
                  <a:pt x="442" y="0"/>
                  <a:pt x="338" y="0"/>
                </a:cubicBezTo>
                <a:cubicBezTo>
                  <a:pt x="259" y="0"/>
                  <a:pt x="192" y="18"/>
                  <a:pt x="138" y="52"/>
                </a:cubicBezTo>
                <a:cubicBezTo>
                  <a:pt x="51" y="107"/>
                  <a:pt x="6" y="200"/>
                  <a:pt x="0" y="331"/>
                </a:cubicBezTo>
                <a:cubicBezTo>
                  <a:pt x="200" y="331"/>
                  <a:pt x="200" y="331"/>
                  <a:pt x="200" y="331"/>
                </a:cubicBezTo>
                <a:cubicBezTo>
                  <a:pt x="200" y="293"/>
                  <a:pt x="211" y="256"/>
                  <a:pt x="233" y="221"/>
                </a:cubicBezTo>
                <a:cubicBezTo>
                  <a:pt x="256" y="185"/>
                  <a:pt x="293" y="168"/>
                  <a:pt x="347" y="168"/>
                </a:cubicBezTo>
                <a:cubicBezTo>
                  <a:pt x="401" y="168"/>
                  <a:pt x="438" y="182"/>
                  <a:pt x="459" y="211"/>
                </a:cubicBezTo>
                <a:cubicBezTo>
                  <a:pt x="479" y="240"/>
                  <a:pt x="490" y="272"/>
                  <a:pt x="490" y="307"/>
                </a:cubicBezTo>
                <a:cubicBezTo>
                  <a:pt x="490" y="337"/>
                  <a:pt x="474" y="365"/>
                  <a:pt x="456" y="390"/>
                </a:cubicBezTo>
                <a:cubicBezTo>
                  <a:pt x="446" y="405"/>
                  <a:pt x="432" y="418"/>
                  <a:pt x="416" y="431"/>
                </a:cubicBezTo>
                <a:cubicBezTo>
                  <a:pt x="416" y="431"/>
                  <a:pt x="308" y="500"/>
                  <a:pt x="260" y="556"/>
                </a:cubicBezTo>
                <a:cubicBezTo>
                  <a:pt x="232" y="589"/>
                  <a:pt x="230" y="637"/>
                  <a:pt x="228" y="707"/>
                </a:cubicBezTo>
                <a:cubicBezTo>
                  <a:pt x="227" y="712"/>
                  <a:pt x="229" y="722"/>
                  <a:pt x="247" y="722"/>
                </a:cubicBezTo>
                <a:cubicBezTo>
                  <a:pt x="402" y="722"/>
                  <a:pt x="402" y="722"/>
                  <a:pt x="402" y="722"/>
                </a:cubicBezTo>
                <a:cubicBezTo>
                  <a:pt x="417" y="722"/>
                  <a:pt x="421" y="710"/>
                  <a:pt x="421" y="705"/>
                </a:cubicBezTo>
                <a:cubicBezTo>
                  <a:pt x="422" y="680"/>
                  <a:pt x="425" y="667"/>
                  <a:pt x="429" y="652"/>
                </a:cubicBezTo>
                <a:cubicBezTo>
                  <a:pt x="438" y="625"/>
                  <a:pt x="462" y="601"/>
                  <a:pt x="489" y="580"/>
                </a:cubicBezTo>
                <a:cubicBezTo>
                  <a:pt x="544" y="542"/>
                  <a:pt x="544" y="542"/>
                  <a:pt x="544" y="542"/>
                </a:cubicBezTo>
                <a:cubicBezTo>
                  <a:pt x="593" y="503"/>
                  <a:pt x="633" y="472"/>
                  <a:pt x="650" y="447"/>
                </a:cubicBezTo>
                <a:cubicBezTo>
                  <a:pt x="680" y="406"/>
                  <a:pt x="701" y="355"/>
                  <a:pt x="701" y="295"/>
                </a:cubicBezTo>
                <a:cubicBezTo>
                  <a:pt x="701" y="198"/>
                  <a:pt x="667" y="124"/>
                  <a:pt x="598" y="75"/>
                </a:cubicBezTo>
                <a:close/>
                <a:moveTo>
                  <a:pt x="335" y="842"/>
                </a:moveTo>
                <a:cubicBezTo>
                  <a:pt x="266" y="840"/>
                  <a:pt x="209" y="887"/>
                  <a:pt x="207" y="962"/>
                </a:cubicBezTo>
                <a:cubicBezTo>
                  <a:pt x="205" y="1037"/>
                  <a:pt x="259" y="1086"/>
                  <a:pt x="328" y="1088"/>
                </a:cubicBezTo>
                <a:cubicBezTo>
                  <a:pt x="400" y="1090"/>
                  <a:pt x="455" y="1044"/>
                  <a:pt x="457" y="969"/>
                </a:cubicBezTo>
                <a:cubicBezTo>
                  <a:pt x="459" y="895"/>
                  <a:pt x="407" y="844"/>
                  <a:pt x="335" y="842"/>
                </a:cubicBezTo>
                <a:close/>
                <a:moveTo>
                  <a:pt x="335" y="842"/>
                </a:moveTo>
                <a:cubicBezTo>
                  <a:pt x="335" y="842"/>
                  <a:pt x="335" y="842"/>
                  <a:pt x="335" y="842"/>
                </a:cubicBezTo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vert="horz" wrap="square" lIns="146304" tIns="73152" rIns="146304" bIns="73152" numCol="1" anchor="t" anchorCtr="0" compatLnSpc="1">
            <a:prstTxWarp prst="textNoShape">
              <a:avLst/>
            </a:prstTxWarp>
          </a:bodyPr>
          <a:lstStyle/>
          <a:p>
            <a:endParaRPr lang="en-US" sz="4608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7430E-E6B0-449A-8952-136522652B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66800" y="5791200"/>
            <a:ext cx="12420600" cy="533400"/>
          </a:xfrm>
        </p:spPr>
        <p:txBody>
          <a:bodyPr>
            <a:normAutofit/>
          </a:bodyPr>
          <a:lstStyle>
            <a:lvl1pPr marL="182880" indent="0" algn="ctr">
              <a:buNone/>
              <a:defRPr sz="28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38322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7B0B6A-7B37-44F9-A25D-93E5C17BCF5C}"/>
              </a:ext>
            </a:extLst>
          </p:cNvPr>
          <p:cNvSpPr/>
          <p:nvPr userDrawn="1"/>
        </p:nvSpPr>
        <p:spPr bwMode="auto">
          <a:xfrm>
            <a:off x="0" y="0"/>
            <a:ext cx="14630400" cy="7356765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4299C7-3D76-4462-853B-5D16E6857887}"/>
              </a:ext>
            </a:extLst>
          </p:cNvPr>
          <p:cNvSpPr/>
          <p:nvPr userDrawn="1"/>
        </p:nvSpPr>
        <p:spPr bwMode="auto">
          <a:xfrm>
            <a:off x="4371510" y="861405"/>
            <a:ext cx="5887380" cy="58873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556F1E-776F-4A3A-B25B-8CC09FAB0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637" y="1357746"/>
            <a:ext cx="4937126" cy="2320636"/>
          </a:xfrm>
        </p:spPr>
        <p:txBody>
          <a:bodyPr>
            <a:noAutofit/>
          </a:bodyPr>
          <a:lstStyle>
            <a:lvl1pPr algn="ctr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D2840B-A3BB-43A2-88D9-88DB033438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B2643-4BC2-4B31-BCA2-7AE69F3534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9BEB84-1005-4230-BF2F-FAED5FC34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2018, PDF Association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7430E-E6B0-449A-8952-136522652B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46637" y="5791200"/>
            <a:ext cx="4977086" cy="533400"/>
          </a:xfrm>
        </p:spPr>
        <p:txBody>
          <a:bodyPr>
            <a:normAutofit/>
          </a:bodyPr>
          <a:lstStyle>
            <a:lvl1pPr marL="182880" indent="0" algn="ctr">
              <a:buNone/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85308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BF09EA4-3857-4092-B1B9-6D3EA2C367EF}"/>
              </a:ext>
            </a:extLst>
          </p:cNvPr>
          <p:cNvSpPr/>
          <p:nvPr userDrawn="1"/>
        </p:nvSpPr>
        <p:spPr bwMode="auto">
          <a:xfrm>
            <a:off x="0" y="0"/>
            <a:ext cx="14630400" cy="7356765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F3E5226-8CED-4E47-AF1B-0712547658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2018, PDF Association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C5FCB6-68EF-4A1C-B4F5-6C73EA032E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7B2643-4BC2-4B31-BCA2-7AE69F3534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61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F3E5226-8CED-4E47-AF1B-0712547658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2018, PDF Association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C5FCB6-68EF-4A1C-B4F5-6C73EA032E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7B2643-4BC2-4B31-BCA2-7AE69F3534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356F17A6-DD40-4C70-A611-6654D1E67E13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85216" y="2164080"/>
            <a:ext cx="3845923" cy="3845923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tIns="0" bIns="182880" anchor="b"/>
          <a:lstStyle>
            <a:lvl1pPr algn="ctr">
              <a:buNone/>
              <a:defRPr lang="en-US" dirty="0"/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BE34A3C-7CF3-4369-B0EB-D5A55ABE8CE4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3768434" y="2164080"/>
            <a:ext cx="3845923" cy="3845923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accent2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tIns="0" bIns="182880" anchor="b"/>
          <a:lstStyle>
            <a:lvl1pPr algn="ctr">
              <a:buNone/>
              <a:defRPr lang="en-US" dirty="0"/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0BB6716A-A4DF-4071-B2CC-6EFFEE27BD79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7002056" y="2164080"/>
            <a:ext cx="3845923" cy="3845923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accent3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tIns="0" bIns="182880" anchor="b"/>
          <a:lstStyle>
            <a:lvl1pPr algn="ctr">
              <a:buNone/>
              <a:defRPr lang="en-US" dirty="0"/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44D56116-81DA-40B5-91B9-273F56783702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10205037" y="2164080"/>
            <a:ext cx="3845923" cy="3845923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accent4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tIns="0" bIns="182880" anchor="b"/>
          <a:lstStyle>
            <a:lvl1pPr algn="ctr">
              <a:buNone/>
              <a:defRPr lang="en-US" dirty="0"/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D855611-D68B-471A-98BD-77C95F35C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28A1317-0A70-4BE1-ACBD-E99733D9E413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916568" y="6319953"/>
            <a:ext cx="3183218" cy="455677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 marL="465138" indent="0" algn="ctr">
              <a:buNone/>
              <a:defRPr sz="1800"/>
            </a:lvl2pPr>
            <a:lvl3pPr marL="758825" indent="0" algn="ctr">
              <a:buNone/>
              <a:defRPr sz="1400"/>
            </a:lvl3pPr>
            <a:lvl4pPr marL="1039813" indent="0" algn="ctr">
              <a:buNone/>
              <a:defRPr sz="1100"/>
            </a:lvl4pPr>
            <a:lvl5pPr marL="1333500" indent="0" algn="ctr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5A5C70B7-E5E1-4268-B76B-5B79BEF42447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4099786" y="6319953"/>
            <a:ext cx="3183218" cy="455677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accent2"/>
                </a:solidFill>
              </a:defRPr>
            </a:lvl1pPr>
            <a:lvl2pPr marL="465138" indent="0" algn="ctr">
              <a:buNone/>
              <a:defRPr sz="1800"/>
            </a:lvl2pPr>
            <a:lvl3pPr marL="758825" indent="0" algn="ctr">
              <a:buNone/>
              <a:defRPr sz="1400"/>
            </a:lvl3pPr>
            <a:lvl4pPr marL="1039813" indent="0" algn="ctr">
              <a:buNone/>
              <a:defRPr sz="1100"/>
            </a:lvl4pPr>
            <a:lvl5pPr marL="1333500" indent="0" algn="ctr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D11C2627-381C-4BAA-BB24-9CEFB39119B8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7333408" y="6319953"/>
            <a:ext cx="3183218" cy="455677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accent3"/>
                </a:solidFill>
              </a:defRPr>
            </a:lvl1pPr>
            <a:lvl2pPr marL="465138" indent="0" algn="ctr">
              <a:buNone/>
              <a:defRPr sz="1800"/>
            </a:lvl2pPr>
            <a:lvl3pPr marL="758825" indent="0" algn="ctr">
              <a:buNone/>
              <a:defRPr sz="1400"/>
            </a:lvl3pPr>
            <a:lvl4pPr marL="1039813" indent="0" algn="ctr">
              <a:buNone/>
              <a:defRPr sz="1100"/>
            </a:lvl4pPr>
            <a:lvl5pPr marL="1333500" indent="0" algn="ctr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9CCFB1E3-E168-4BF5-934D-77DA51A2381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536389" y="6319953"/>
            <a:ext cx="3183218" cy="455677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accent4"/>
                </a:solidFill>
              </a:defRPr>
            </a:lvl1pPr>
            <a:lvl2pPr marL="465138" indent="0" algn="ctr">
              <a:buNone/>
              <a:defRPr sz="1800"/>
            </a:lvl2pPr>
            <a:lvl3pPr marL="758825" indent="0" algn="ctr">
              <a:buNone/>
              <a:defRPr sz="1400"/>
            </a:lvl3pPr>
            <a:lvl4pPr marL="1039813" indent="0" algn="ctr">
              <a:buNone/>
              <a:defRPr sz="1100"/>
            </a:lvl4pPr>
            <a:lvl5pPr marL="1333500" indent="0" algn="ctr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106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2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8A06A6-D420-4CA5-BC92-5BD0BFFFAF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B2643-4BC2-4B31-BCA2-7AE69F3534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15A505-8C4E-4AA2-BA6B-B1195B22F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2019, PDF Association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12FDBF-382F-417C-AD4A-879CDF8DA70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85800" y="2057400"/>
            <a:ext cx="13258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652EDE2-6622-4CBF-8CFC-674CA3210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685799"/>
            <a:ext cx="12420600" cy="8382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2283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1421DC9-E15F-4044-8F51-C6C8AD25064B}"/>
              </a:ext>
            </a:extLst>
          </p:cNvPr>
          <p:cNvSpPr/>
          <p:nvPr userDrawn="1"/>
        </p:nvSpPr>
        <p:spPr bwMode="auto">
          <a:xfrm>
            <a:off x="0" y="0"/>
            <a:ext cx="14630400" cy="8229600"/>
          </a:xfrm>
          <a:prstGeom prst="rect">
            <a:avLst/>
          </a:prstGeom>
          <a:solidFill>
            <a:schemeClr val="accent2"/>
          </a:solidFill>
          <a:ln w="38100">
            <a:noFill/>
            <a:round/>
            <a:headEnd/>
            <a:tailEnd/>
          </a:ln>
          <a:effectLst/>
        </p:spPr>
        <p:txBody>
          <a:bodyPr vert="horz" wrap="square" lIns="146304" tIns="73152" rIns="146304" bIns="73152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4608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1466CA10-2EA9-4F61-BCEE-FE3EBB929AB4}"/>
              </a:ext>
            </a:extLst>
          </p:cNvPr>
          <p:cNvSpPr/>
          <p:nvPr userDrawn="1"/>
        </p:nvSpPr>
        <p:spPr bwMode="auto">
          <a:xfrm>
            <a:off x="2641600" y="2407920"/>
            <a:ext cx="9347200" cy="1036320"/>
          </a:xfrm>
          <a:custGeom>
            <a:avLst/>
            <a:gdLst>
              <a:gd name="connsiteX0" fmla="*/ 0 w 5842000"/>
              <a:gd name="connsiteY0" fmla="*/ 0 h 647700"/>
              <a:gd name="connsiteX1" fmla="*/ 5842000 w 5842000"/>
              <a:gd name="connsiteY1" fmla="*/ 0 h 647700"/>
              <a:gd name="connsiteX2" fmla="*/ 5842000 w 5842000"/>
              <a:gd name="connsiteY2" fmla="*/ 647700 h 647700"/>
              <a:gd name="connsiteX3" fmla="*/ 5736195 w 5842000"/>
              <a:gd name="connsiteY3" fmla="*/ 647700 h 647700"/>
              <a:gd name="connsiteX4" fmla="*/ 5736195 w 5842000"/>
              <a:gd name="connsiteY4" fmla="*/ 105805 h 647700"/>
              <a:gd name="connsiteX5" fmla="*/ 105805 w 5842000"/>
              <a:gd name="connsiteY5" fmla="*/ 105805 h 647700"/>
              <a:gd name="connsiteX6" fmla="*/ 105805 w 5842000"/>
              <a:gd name="connsiteY6" fmla="*/ 647700 h 647700"/>
              <a:gd name="connsiteX7" fmla="*/ 0 w 5842000"/>
              <a:gd name="connsiteY7" fmla="*/ 647700 h 647700"/>
              <a:gd name="connsiteX8" fmla="*/ 0 w 5842000"/>
              <a:gd name="connsiteY8" fmla="*/ 0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42000" h="647700">
                <a:moveTo>
                  <a:pt x="0" y="0"/>
                </a:moveTo>
                <a:lnTo>
                  <a:pt x="5842000" y="0"/>
                </a:lnTo>
                <a:lnTo>
                  <a:pt x="5842000" y="647700"/>
                </a:lnTo>
                <a:lnTo>
                  <a:pt x="5736195" y="647700"/>
                </a:lnTo>
                <a:lnTo>
                  <a:pt x="5736195" y="105805"/>
                </a:lnTo>
                <a:lnTo>
                  <a:pt x="105805" y="105805"/>
                </a:lnTo>
                <a:lnTo>
                  <a:pt x="105805" y="647700"/>
                </a:lnTo>
                <a:lnTo>
                  <a:pt x="0" y="6477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46304" tIns="73152" rIns="146304" bIns="73152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608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78917497-9D7C-4F40-BA70-9FDEA3380DA1}"/>
              </a:ext>
            </a:extLst>
          </p:cNvPr>
          <p:cNvSpPr/>
          <p:nvPr userDrawn="1"/>
        </p:nvSpPr>
        <p:spPr bwMode="auto">
          <a:xfrm>
            <a:off x="2641600" y="4785360"/>
            <a:ext cx="9347200" cy="1036320"/>
          </a:xfrm>
          <a:custGeom>
            <a:avLst/>
            <a:gdLst>
              <a:gd name="connsiteX0" fmla="*/ 0 w 5842000"/>
              <a:gd name="connsiteY0" fmla="*/ 0 h 647700"/>
              <a:gd name="connsiteX1" fmla="*/ 105805 w 5842000"/>
              <a:gd name="connsiteY1" fmla="*/ 0 h 647700"/>
              <a:gd name="connsiteX2" fmla="*/ 105805 w 5842000"/>
              <a:gd name="connsiteY2" fmla="*/ 541895 h 647700"/>
              <a:gd name="connsiteX3" fmla="*/ 5736195 w 5842000"/>
              <a:gd name="connsiteY3" fmla="*/ 541895 h 647700"/>
              <a:gd name="connsiteX4" fmla="*/ 5736195 w 5842000"/>
              <a:gd name="connsiteY4" fmla="*/ 0 h 647700"/>
              <a:gd name="connsiteX5" fmla="*/ 5842000 w 5842000"/>
              <a:gd name="connsiteY5" fmla="*/ 0 h 647700"/>
              <a:gd name="connsiteX6" fmla="*/ 5842000 w 5842000"/>
              <a:gd name="connsiteY6" fmla="*/ 647700 h 647700"/>
              <a:gd name="connsiteX7" fmla="*/ 0 w 5842000"/>
              <a:gd name="connsiteY7" fmla="*/ 647700 h 647700"/>
              <a:gd name="connsiteX8" fmla="*/ 0 w 5842000"/>
              <a:gd name="connsiteY8" fmla="*/ 0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42000" h="647700">
                <a:moveTo>
                  <a:pt x="0" y="0"/>
                </a:moveTo>
                <a:lnTo>
                  <a:pt x="105805" y="0"/>
                </a:lnTo>
                <a:lnTo>
                  <a:pt x="105805" y="541895"/>
                </a:lnTo>
                <a:lnTo>
                  <a:pt x="5736195" y="541895"/>
                </a:lnTo>
                <a:lnTo>
                  <a:pt x="5736195" y="0"/>
                </a:lnTo>
                <a:lnTo>
                  <a:pt x="5842000" y="0"/>
                </a:lnTo>
                <a:lnTo>
                  <a:pt x="5842000" y="647700"/>
                </a:lnTo>
                <a:lnTo>
                  <a:pt x="0" y="6477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46304" tIns="73152" rIns="146304" bIns="73152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608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1DE8EB-AACB-4D81-9985-CC4C4983185D}"/>
              </a:ext>
            </a:extLst>
          </p:cNvPr>
          <p:cNvSpPr/>
          <p:nvPr userDrawn="1"/>
        </p:nvSpPr>
        <p:spPr bwMode="auto">
          <a:xfrm rot="16200000" flipV="1">
            <a:off x="7278625" y="5134864"/>
            <a:ext cx="73150" cy="219456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46304" tIns="73152" rIns="146304" bIns="73152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4608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6EA0470-06C5-4738-8E22-48647F458DDE}"/>
              </a:ext>
            </a:extLst>
          </p:cNvPr>
          <p:cNvSpPr/>
          <p:nvPr userDrawn="1"/>
        </p:nvSpPr>
        <p:spPr bwMode="auto">
          <a:xfrm rot="16200000" flipV="1">
            <a:off x="7278625" y="818896"/>
            <a:ext cx="73150" cy="219456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46304" tIns="73152" rIns="146304" bIns="73152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4608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2F9C8EA-401F-475F-92FD-81C0C7782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0" y="2970785"/>
            <a:ext cx="8229600" cy="1389885"/>
          </a:xfrm>
        </p:spPr>
        <p:txBody>
          <a:bodyPr/>
          <a:lstStyle>
            <a:lvl1pPr algn="ctr">
              <a:defRPr lang="en-US" sz="7040" b="1" kern="120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6D6FFBA-8528-4B66-A068-FBC7D8BC6A4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200400" y="4450080"/>
            <a:ext cx="8229600" cy="1036319"/>
          </a:xfrm>
        </p:spPr>
        <p:txBody>
          <a:bodyPr>
            <a:normAutofit/>
          </a:bodyPr>
          <a:lstStyle>
            <a:lvl1pPr marL="182880" indent="0" algn="ct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95624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/>
      <p:bldP spid="13" grpId="0">
        <p:tmplLst>
          <p:tmpl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8A06A6-D420-4CA5-BC92-5BD0BFFFAF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B2643-4BC2-4B31-BCA2-7AE69F3534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15A505-8C4E-4AA2-BA6B-B1195B22F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2018, PDF Association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12FDBF-382F-417C-AD4A-879CDF8DA70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85800" y="2057400"/>
            <a:ext cx="66294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652EDE2-6622-4CBF-8CFC-674CA3210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685799"/>
            <a:ext cx="12420600" cy="8382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C6332B-9D98-4405-B852-8CF809B144B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315200" y="2057400"/>
            <a:ext cx="66294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2248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8A06A6-D420-4CA5-BC92-5BD0BFFFAF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B2643-4BC2-4B31-BCA2-7AE69F3534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15A505-8C4E-4AA2-BA6B-B1195B22F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2018, PDF Association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12FDBF-382F-417C-AD4A-879CDF8DA70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85800" y="2057400"/>
            <a:ext cx="66294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652EDE2-6622-4CBF-8CFC-674CA3210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685799"/>
            <a:ext cx="12420600" cy="8382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55A1FED-818D-4434-B955-D7F6DF57B6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5200" y="2057400"/>
            <a:ext cx="6629400" cy="4953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11890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Image/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8A06A6-D420-4CA5-BC92-5BD0BFFFAF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B2643-4BC2-4B31-BCA2-7AE69F3534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15A505-8C4E-4AA2-BA6B-B1195B22F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2018, PDF Association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12FDBF-382F-417C-AD4A-879CDF8DA70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85800" y="2057400"/>
            <a:ext cx="66294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652EDE2-6622-4CBF-8CFC-674CA3210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685799"/>
            <a:ext cx="12420600" cy="8382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55A1FED-818D-4434-B955-D7F6DF57B6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5200" y="2057400"/>
            <a:ext cx="6629400" cy="44196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30D26D6-E07A-4C0A-911A-F1AB81CA30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5200" y="6477000"/>
            <a:ext cx="6629400" cy="5334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en-US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2841571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24115" y="625565"/>
            <a:ext cx="13382170" cy="61562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92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03AE702-C561-4286-A3B1-202D9429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2018, PDF Association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0F9772-AE77-4E82-8950-015D954EB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B2643-4BC2-4B31-BCA2-7AE69F3534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462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5240"/>
            <a:ext cx="14630400" cy="8244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92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2E351B-FC19-47B4-907A-38624A4959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64" y="7544562"/>
            <a:ext cx="428673" cy="45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656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3E23017-436A-4EA9-A100-1463DB28EE99}"/>
              </a:ext>
            </a:extLst>
          </p:cNvPr>
          <p:cNvSpPr/>
          <p:nvPr userDrawn="1"/>
        </p:nvSpPr>
        <p:spPr bwMode="auto">
          <a:xfrm>
            <a:off x="0" y="0"/>
            <a:ext cx="14630400" cy="8305800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372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3CEDDB-4C9C-4718-AAF9-56092BBAA037}"/>
              </a:ext>
            </a:extLst>
          </p:cNvPr>
          <p:cNvSpPr/>
          <p:nvPr userDrawn="1"/>
        </p:nvSpPr>
        <p:spPr bwMode="auto">
          <a:xfrm>
            <a:off x="0" y="0"/>
            <a:ext cx="14630400" cy="7356765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085A17-691D-4ED1-B1FE-B5FE6544CDEC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64" y="7544562"/>
            <a:ext cx="428673" cy="45567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5164CC-A8C1-4CE0-BEA7-C14DB8FE3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487400" y="7543800"/>
            <a:ext cx="4572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E97B2643-4BC2-4B31-BCA2-7AE69F3534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2150D9-BA99-41AF-85C4-0887665470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638" y="7553325"/>
            <a:ext cx="4937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Copyright © 2018, PDF Association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15FBCE-D636-4765-B9D6-851E80AA9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2054350"/>
            <a:ext cx="13258800" cy="4654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9E44B1-679C-48BC-965B-F25C03A1CB14}"/>
              </a:ext>
            </a:extLst>
          </p:cNvPr>
          <p:cNvSpPr/>
          <p:nvPr userDrawn="1"/>
        </p:nvSpPr>
        <p:spPr bwMode="auto">
          <a:xfrm>
            <a:off x="685800" y="684274"/>
            <a:ext cx="838200" cy="838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FC5FC7-B49E-4A4A-9B55-52CC54329634}"/>
              </a:ext>
            </a:extLst>
          </p:cNvPr>
          <p:cNvSpPr/>
          <p:nvPr userDrawn="1"/>
        </p:nvSpPr>
        <p:spPr bwMode="auto">
          <a:xfrm>
            <a:off x="1524000" y="684274"/>
            <a:ext cx="12420600" cy="838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0" name="Title Placeholder 9" hidden="1">
            <a:extLst>
              <a:ext uri="{FF2B5EF4-FFF2-40B4-BE49-F238E27FC236}">
                <a16:creationId xmlns:a16="http://schemas.microsoft.com/office/drawing/2014/main" id="{4AC38AD4-1EC1-4EC9-976B-B5277B49A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9" y="685799"/>
            <a:ext cx="12420600" cy="8351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877" r:id="rId2"/>
    <p:sldLayoutId id="2147483878" r:id="rId3"/>
    <p:sldLayoutId id="2147483880" r:id="rId4"/>
    <p:sldLayoutId id="2147483881" r:id="rId5"/>
    <p:sldLayoutId id="2147483882" r:id="rId6"/>
    <p:sldLayoutId id="2147483845" r:id="rId7"/>
    <p:sldLayoutId id="2147483886" r:id="rId8"/>
    <p:sldLayoutId id="2147483887" r:id="rId9"/>
    <p:sldLayoutId id="2147483888" r:id="rId10"/>
    <p:sldLayoutId id="2147483889" r:id="rId11"/>
    <p:sldLayoutId id="2147483890" r:id="rId12"/>
    <p:sldLayoutId id="2147483891" r:id="rId13"/>
    <p:sldLayoutId id="2147483892" r:id="rId14"/>
  </p:sldLayoutIdLst>
  <p:hf hdr="0" dt="0"/>
  <p:txStyles>
    <p:titleStyle>
      <a:lvl1pPr algn="l" defTabSz="1463040" rtl="0" eaLnBrk="1" latinLnBrk="0" hangingPunct="1">
        <a:spcBef>
          <a:spcPct val="0"/>
        </a:spcBef>
        <a:buNone/>
        <a:defRPr sz="5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200" indent="-274320" algn="l" defTabSz="1463040" rtl="0" eaLnBrk="1" latinLnBrk="0" hangingPunct="1">
        <a:spcBef>
          <a:spcPts val="1200"/>
        </a:spcBef>
        <a:buClr>
          <a:schemeClr val="accent1"/>
        </a:buClr>
        <a:buFont typeface="Wingdings" panose="05000000000000000000" pitchFamily="2" charset="2"/>
        <a:buChar char="§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38188" indent="-273050" algn="l" defTabSz="1463040" rtl="0" eaLnBrk="1" latinLnBrk="0" hangingPunct="1">
        <a:spcBef>
          <a:spcPts val="12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031875" indent="-273050" algn="l" defTabSz="1463040" rtl="0" eaLnBrk="1" latinLnBrk="0" hangingPunct="1">
        <a:spcBef>
          <a:spcPts val="1200"/>
        </a:spcBef>
        <a:buClr>
          <a:schemeClr val="accent3"/>
        </a:buClr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312863" indent="-273050" algn="l" defTabSz="1463040" rtl="0" eaLnBrk="1" latinLnBrk="0" hangingPunct="1">
        <a:spcBef>
          <a:spcPts val="1200"/>
        </a:spcBef>
        <a:buClr>
          <a:schemeClr val="accent4"/>
        </a:buClr>
        <a:buFont typeface="Wingdings" panose="05000000000000000000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606550" indent="-273050" algn="l" defTabSz="1463040" rtl="0" eaLnBrk="1" latinLnBrk="0" hangingPunct="1">
        <a:spcBef>
          <a:spcPts val="1200"/>
        </a:spcBef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4023360" indent="-365760" algn="l" defTabSz="146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54880" indent="-365760" algn="l" defTabSz="146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86400" indent="-365760" algn="l" defTabSz="146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17920" indent="-365760" algn="l" defTabSz="146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46304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6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8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5pPr>
      <a:lvl6pPr marL="365760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6pPr>
      <a:lvl7pPr marL="438912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7pPr>
      <a:lvl8pPr marL="512064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8pPr>
      <a:lvl9pPr marL="585216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19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83607E4A-29BB-49BB-A2E7-3B203D7DE0E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5364C69E-BF05-413D-B693-52B2751FC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Thrilling 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8A6C363-0643-4487-80D8-48F5B4781D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Very Interesting Subtitle</a:t>
            </a:r>
          </a:p>
        </p:txBody>
      </p:sp>
    </p:spTree>
    <p:extLst>
      <p:ext uri="{BB962C8B-B14F-4D97-AF65-F5344CB8AC3E}">
        <p14:creationId xmlns:p14="http://schemas.microsoft.com/office/powerpoint/2010/main" val="591526917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2465799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97832-598F-44C0-A08C-4F4153261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Questions?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51BBE3-8F99-4743-9519-52E74DADBC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B2643-4BC2-4B31-BCA2-7AE69F3534F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C8784B-0610-40AB-B114-BB69C4EDC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2018, PDF Association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8D155E-C92C-425A-B8C9-03586328CC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Comments are welcomed.</a:t>
            </a:r>
          </a:p>
        </p:txBody>
      </p:sp>
    </p:spTree>
    <p:extLst>
      <p:ext uri="{BB962C8B-B14F-4D97-AF65-F5344CB8AC3E}">
        <p14:creationId xmlns:p14="http://schemas.microsoft.com/office/powerpoint/2010/main" val="2020153074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303BE-F2B8-4F40-8534-3537BEC0E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478ED0-6CB1-46B5-9D4D-FA64E96D93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B2643-4BC2-4B31-BCA2-7AE69F3534F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7FDC36-E337-4C91-906E-FC5A04672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2018, PDF Association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0809B6-5539-40E3-BD1C-5A5772B942E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We appreciate your participation.</a:t>
            </a:r>
          </a:p>
        </p:txBody>
      </p:sp>
    </p:spTree>
    <p:extLst>
      <p:ext uri="{BB962C8B-B14F-4D97-AF65-F5344CB8AC3E}">
        <p14:creationId xmlns:p14="http://schemas.microsoft.com/office/powerpoint/2010/main" val="1934724581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287B39B-F752-46BE-8169-A278B841CD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4619249" cy="73914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3C7A35-B7B3-446A-B033-879AA8C4459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 bwMode="auto">
          <a:xfrm>
            <a:off x="609600" y="1295400"/>
            <a:ext cx="6019800" cy="5257800"/>
          </a:xfrm>
          <a:prstGeom prst="rect">
            <a:avLst/>
          </a:prstGeom>
          <a:solidFill>
            <a:schemeClr val="accent1">
              <a:alpha val="90000"/>
            </a:schemeClr>
          </a:solidFill>
          <a:ln w="38100">
            <a:noFill/>
            <a:round/>
            <a:headEnd/>
            <a:tailEnd/>
          </a:ln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182880" indent="0" algn="ctr">
              <a:buNone/>
            </a:pPr>
            <a:r>
              <a:rPr lang="en-US" sz="4400" dirty="0">
                <a:solidFill>
                  <a:schemeClr val="bg1"/>
                </a:solidFill>
                <a:latin typeface="+mj-lt"/>
              </a:rPr>
              <a:t>Driving key demographics and then surprise and delight.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AA72528-3983-4078-8C07-491FD71E6C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2018, PDF Association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B0B4368-E56E-4663-B46A-F2382E8084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7B2643-4BC2-4B31-BCA2-7AE69F3534F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8148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14630400" cy="7391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146304" tIns="73152" rIns="146304" bIns="73152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4608"/>
          </a:p>
        </p:txBody>
      </p:sp>
      <p:sp>
        <p:nvSpPr>
          <p:cNvPr id="14" name="Rectangle 13"/>
          <p:cNvSpPr/>
          <p:nvPr/>
        </p:nvSpPr>
        <p:spPr>
          <a:xfrm>
            <a:off x="6018147" y="1545916"/>
            <a:ext cx="7807960" cy="39395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 fontAlgn="base"/>
            <a:r>
              <a:rPr lang="en-US" sz="5120" dirty="0">
                <a:solidFill>
                  <a:schemeClr val="bg1"/>
                </a:solidFill>
                <a:latin typeface="+mj-lt"/>
              </a:rPr>
              <a:t>Engaging growth channels to, consequently, gain traction. Informing bleeding edge and then disrupt the balance.</a:t>
            </a:r>
          </a:p>
        </p:txBody>
      </p:sp>
      <p:pic>
        <p:nvPicPr>
          <p:cNvPr id="3" name="Graphic 2" descr="Upward trend">
            <a:extLst>
              <a:ext uri="{FF2B5EF4-FFF2-40B4-BE49-F238E27FC236}">
                <a16:creationId xmlns:a16="http://schemas.microsoft.com/office/drawing/2014/main" id="{EC8BFFA3-015C-4886-9100-F9FEAC3E39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7800" y="2119646"/>
            <a:ext cx="3352800" cy="33528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C23EF0-5843-4F6B-9BE5-D2E971E971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2018, PDF Association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E1CA13-B3E9-4939-9492-DE6AAEC65C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7B2643-4BC2-4B31-BCA2-7AE69F3534F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4373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4B0022F-9FFC-4561-9ABA-8FB5B24C78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2018, PDF Association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591E51-9C72-4FBE-9E9D-556C74070D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7B2643-4BC2-4B31-BCA2-7AE69F3534F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20" name="Picture Placeholder 7">
            <a:extLst>
              <a:ext uri="{FF2B5EF4-FFF2-40B4-BE49-F238E27FC236}">
                <a16:creationId xmlns:a16="http://schemas.microsoft.com/office/drawing/2014/main" id="{665E1059-7E4C-4739-930E-02FCDB97BB61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1" name="Picture Placeholder 8">
            <a:extLst>
              <a:ext uri="{FF2B5EF4-FFF2-40B4-BE49-F238E27FC236}">
                <a16:creationId xmlns:a16="http://schemas.microsoft.com/office/drawing/2014/main" id="{B75789F8-A8C5-49FC-BEA2-B66D365D3040}"/>
              </a:ext>
            </a:extLst>
          </p:cNvPr>
          <p:cNvPicPr>
            <a:picLocks noGrp="1" noChangeAspect="1"/>
          </p:cNvPicPr>
          <p:nvPr>
            <p:ph type="pic" sz="quarter" idx="35"/>
          </p:nvPr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2" name="Picture Placeholder 11">
            <a:extLst>
              <a:ext uri="{FF2B5EF4-FFF2-40B4-BE49-F238E27FC236}">
                <a16:creationId xmlns:a16="http://schemas.microsoft.com/office/drawing/2014/main" id="{842EE063-7960-411E-BCFD-474CFC84C9F3}"/>
              </a:ext>
            </a:extLst>
          </p:cNvPr>
          <p:cNvPicPr>
            <a:picLocks noGrp="1" noChangeAspect="1"/>
          </p:cNvPicPr>
          <p:nvPr>
            <p:ph type="pic" sz="quarter" idx="39"/>
          </p:nvPr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3" name="Picture Placeholder 14">
            <a:extLst>
              <a:ext uri="{FF2B5EF4-FFF2-40B4-BE49-F238E27FC236}">
                <a16:creationId xmlns:a16="http://schemas.microsoft.com/office/drawing/2014/main" id="{D7A41618-695A-409E-BB23-786396DDCE11}"/>
              </a:ext>
            </a:extLst>
          </p:cNvPr>
          <p:cNvPicPr>
            <a:picLocks noGrp="1" noChangeAspect="1"/>
          </p:cNvPicPr>
          <p:nvPr>
            <p:ph type="pic" sz="quarter" idx="43"/>
          </p:nvPr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CEC88E65-05F9-4875-9CC0-86EE9979E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Our Executive Team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A05B47F-7FE0-4066-883D-84A743095D7D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r>
              <a:rPr lang="en-US" dirty="0"/>
              <a:t>Jane Smith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12F9484-F043-4249-86EC-EF51C12AD74A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en-US" dirty="0"/>
              <a:t>John Doe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BE805DE-1390-4992-9028-E5B8CEA43949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en-US" dirty="0"/>
              <a:t>Sally Seashore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F45DE40-3E1E-455E-8DD0-3F8974143CA2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en-US" dirty="0"/>
              <a:t>John Public</a:t>
            </a:r>
          </a:p>
        </p:txBody>
      </p:sp>
    </p:spTree>
    <p:extLst>
      <p:ext uri="{BB962C8B-B14F-4D97-AF65-F5344CB8AC3E}">
        <p14:creationId xmlns:p14="http://schemas.microsoft.com/office/powerpoint/2010/main" val="2842299750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12B6C8-5B52-4C1E-BB6F-D88D5F49B0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B2643-4BC2-4B31-BCA2-7AE69F3534F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3F0466-3DE1-49BF-A7B5-D33ADED0A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2018, PDF Association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Our Services</a:t>
            </a:r>
          </a:p>
        </p:txBody>
      </p:sp>
      <p:sp>
        <p:nvSpPr>
          <p:cNvPr id="46" name="Freeform 45"/>
          <p:cNvSpPr/>
          <p:nvPr/>
        </p:nvSpPr>
        <p:spPr>
          <a:xfrm>
            <a:off x="748174" y="2719907"/>
            <a:ext cx="2640019" cy="2640016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693590" tIns="910336" rIns="693589" bIns="1950720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622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7680"/>
          </a:p>
        </p:txBody>
      </p:sp>
      <p:sp>
        <p:nvSpPr>
          <p:cNvPr id="62" name="Footer Text"/>
          <p:cNvSpPr txBox="1"/>
          <p:nvPr/>
        </p:nvSpPr>
        <p:spPr>
          <a:xfrm>
            <a:off x="748174" y="5962269"/>
            <a:ext cx="2456256" cy="39395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2560" b="1" dirty="0">
                <a:solidFill>
                  <a:schemeClr val="accent1"/>
                </a:solidFill>
              </a:rPr>
              <a:t>Service </a:t>
            </a:r>
            <a:endParaRPr lang="en-US" sz="2560" dirty="0">
              <a:solidFill>
                <a:schemeClr val="accent1"/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4215559" y="2719907"/>
            <a:ext cx="2640019" cy="2640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693590" tIns="910336" rIns="693589" bIns="1950720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622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7680"/>
          </a:p>
        </p:txBody>
      </p:sp>
      <p:sp>
        <p:nvSpPr>
          <p:cNvPr id="17" name="Footer Text"/>
          <p:cNvSpPr txBox="1"/>
          <p:nvPr/>
        </p:nvSpPr>
        <p:spPr>
          <a:xfrm>
            <a:off x="4307438" y="5962269"/>
            <a:ext cx="2456256" cy="39395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2560" b="1" dirty="0">
                <a:solidFill>
                  <a:schemeClr val="accent2"/>
                </a:solidFill>
              </a:rPr>
              <a:t>Service</a:t>
            </a:r>
            <a:endParaRPr lang="en-US" sz="2560" dirty="0">
              <a:solidFill>
                <a:schemeClr val="accent2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7774823" y="2719907"/>
            <a:ext cx="2640019" cy="26400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693590" tIns="910336" rIns="693589" bIns="1950720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622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7680"/>
          </a:p>
        </p:txBody>
      </p:sp>
      <p:sp>
        <p:nvSpPr>
          <p:cNvPr id="20" name="Footer Text"/>
          <p:cNvSpPr txBox="1"/>
          <p:nvPr/>
        </p:nvSpPr>
        <p:spPr>
          <a:xfrm>
            <a:off x="7866702" y="5962269"/>
            <a:ext cx="2456256" cy="39395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2560" b="1" dirty="0">
                <a:solidFill>
                  <a:schemeClr val="accent3"/>
                </a:solidFill>
              </a:rPr>
              <a:t>Service</a:t>
            </a:r>
            <a:endParaRPr lang="en-US" sz="2560" dirty="0">
              <a:solidFill>
                <a:schemeClr val="accent3"/>
              </a:solidFill>
            </a:endParaRPr>
          </a:p>
        </p:txBody>
      </p:sp>
      <p:sp>
        <p:nvSpPr>
          <p:cNvPr id="43" name="Freeform 42"/>
          <p:cNvSpPr/>
          <p:nvPr/>
        </p:nvSpPr>
        <p:spPr>
          <a:xfrm>
            <a:off x="11304581" y="2719907"/>
            <a:ext cx="2640019" cy="264001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693590" tIns="910336" rIns="693589" bIns="1950720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622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7680"/>
          </a:p>
        </p:txBody>
      </p:sp>
      <p:sp>
        <p:nvSpPr>
          <p:cNvPr id="45" name="Footer Text"/>
          <p:cNvSpPr txBox="1"/>
          <p:nvPr/>
        </p:nvSpPr>
        <p:spPr>
          <a:xfrm>
            <a:off x="11425966" y="5962269"/>
            <a:ext cx="2456256" cy="39395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2560" b="1" dirty="0">
                <a:solidFill>
                  <a:schemeClr val="accent4"/>
                </a:solidFill>
              </a:rPr>
              <a:t>Service</a:t>
            </a:r>
            <a:endParaRPr lang="en-US" sz="2560" dirty="0">
              <a:solidFill>
                <a:schemeClr val="accent4"/>
              </a:solidFill>
            </a:endParaRPr>
          </a:p>
        </p:txBody>
      </p:sp>
      <p:pic>
        <p:nvPicPr>
          <p:cNvPr id="9" name="Graphic 8" descr="Paperclip">
            <a:extLst>
              <a:ext uri="{FF2B5EF4-FFF2-40B4-BE49-F238E27FC236}">
                <a16:creationId xmlns:a16="http://schemas.microsoft.com/office/drawing/2014/main" id="{3CB40D51-2DBD-4456-B0E3-AD239CA926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70155" y="3235197"/>
            <a:ext cx="1612293" cy="1612293"/>
          </a:xfrm>
          <a:prstGeom prst="rect">
            <a:avLst/>
          </a:prstGeom>
        </p:spPr>
      </p:pic>
      <p:pic>
        <p:nvPicPr>
          <p:cNvPr id="11" name="Graphic 10" descr="Meeting">
            <a:extLst>
              <a:ext uri="{FF2B5EF4-FFF2-40B4-BE49-F238E27FC236}">
                <a16:creationId xmlns:a16="http://schemas.microsoft.com/office/drawing/2014/main" id="{46D94411-D6C9-435A-9B53-06CB956B7F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875107" y="3235197"/>
            <a:ext cx="1612293" cy="1612293"/>
          </a:xfrm>
          <a:prstGeom prst="rect">
            <a:avLst/>
          </a:prstGeom>
        </p:spPr>
      </p:pic>
      <p:pic>
        <p:nvPicPr>
          <p:cNvPr id="18" name="Graphic 17" descr="Handshake">
            <a:extLst>
              <a:ext uri="{FF2B5EF4-FFF2-40B4-BE49-F238E27FC236}">
                <a16:creationId xmlns:a16="http://schemas.microsoft.com/office/drawing/2014/main" id="{0C4C8E31-DAA6-4E98-AF06-E1718D3526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88683" y="3235197"/>
            <a:ext cx="1612293" cy="1612293"/>
          </a:xfrm>
          <a:prstGeom prst="rect">
            <a:avLst/>
          </a:prstGeom>
        </p:spPr>
      </p:pic>
      <p:pic>
        <p:nvPicPr>
          <p:cNvPr id="26" name="Graphic 25" descr="Network">
            <a:extLst>
              <a:ext uri="{FF2B5EF4-FFF2-40B4-BE49-F238E27FC236}">
                <a16:creationId xmlns:a16="http://schemas.microsoft.com/office/drawing/2014/main" id="{8B5A6756-0841-4501-AEEE-D25118AB301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729419" y="3235197"/>
            <a:ext cx="1612293" cy="161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7231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accel="2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accel="2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accel="2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4" accel="2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62" grpId="0"/>
      <p:bldP spid="16" grpId="0" animBg="1"/>
      <p:bldP spid="17" grpId="0"/>
      <p:bldP spid="19" grpId="0" animBg="1"/>
      <p:bldP spid="20" grpId="0"/>
      <p:bldP spid="43" grpId="0" animBg="1"/>
      <p:bldP spid="4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EE8A4-F802-43B2-BEEA-655344FB81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B2643-4BC2-4B31-BCA2-7AE69F3534FC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B50A8CD-0BC3-4746-983B-0CC0D1ED7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2018, PDF Association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Impressive Numbers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0DB70E7-673F-4CF0-8E96-EA1031ADA444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697509140"/>
              </p:ext>
            </p:extLst>
          </p:nvPr>
        </p:nvGraphicFramePr>
        <p:xfrm>
          <a:off x="685800" y="2057400"/>
          <a:ext cx="132588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527789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Chart bld="category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7736E9-7AA9-4AAB-842B-5387F68F08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B2643-4BC2-4B31-BCA2-7AE69F3534F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AB6EAC-C0C6-4A6E-9163-E3CA4EA61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2018, PDF Association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0493F-36FE-4796-997C-60258B63380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Funnel agile and finally take this offline.</a:t>
            </a:r>
          </a:p>
          <a:p>
            <a:pPr lvl="1"/>
            <a:r>
              <a:rPr lang="en-US" dirty="0"/>
              <a:t>Building growth hacking to infiltrate new markets. Utilizing relevant and engaging content so that we create a better customer experience.</a:t>
            </a:r>
          </a:p>
          <a:p>
            <a:pPr lvl="2"/>
            <a:r>
              <a:rPr lang="en-US" dirty="0"/>
              <a:t>Funnel audience segments with a goal to infiltrate new markets.</a:t>
            </a:r>
          </a:p>
          <a:p>
            <a:r>
              <a:rPr lang="en-US" dirty="0"/>
              <a:t>Amplify user engagement and possibly innovate. Generate above the fold so that as an end result, we be transparent.</a:t>
            </a:r>
          </a:p>
          <a:p>
            <a:r>
              <a:rPr lang="en-US" dirty="0"/>
              <a:t>Synchronize relevant and engaging content and possibly surprise and delight.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6DF5E5-3FB8-4C8D-BBCA-64B52AE0C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Master Slides</a:t>
            </a:r>
          </a:p>
        </p:txBody>
      </p:sp>
    </p:spTree>
    <p:extLst>
      <p:ext uri="{BB962C8B-B14F-4D97-AF65-F5344CB8AC3E}">
        <p14:creationId xmlns:p14="http://schemas.microsoft.com/office/powerpoint/2010/main" val="64098009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DDD282-C44F-4303-8CCD-964FD52CB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1178793-243B-48CA-8C43-C0E9B1D801A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284485450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B1F474-EE38-4EF7-9383-AE38EB8A5E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B2643-4BC2-4B31-BCA2-7AE69F3534F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8E6E27-D603-4621-B509-7B3430397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2018, PDF Association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45323F-FFD1-4B5B-9FE7-C0EC9454DE9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Inform transformation mapping and finally get buy in.</a:t>
            </a:r>
          </a:p>
          <a:p>
            <a:r>
              <a:rPr lang="en-US" dirty="0"/>
              <a:t>Driving outside the box thinking but improve overall outcomes. Considering scrum masters so that we come up with a bespoke solution.</a:t>
            </a:r>
          </a:p>
          <a:p>
            <a:r>
              <a:rPr lang="en-US" dirty="0"/>
              <a:t>Repurpose user experience with the aim to maximize share of voice.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6E8567-781A-442B-A62E-5C0305417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 Column Layout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F6809E-3A53-4D6E-A170-2B80AEA1D41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Synchronizing responsive websites yet create actionable insights.</a:t>
            </a:r>
          </a:p>
          <a:p>
            <a:r>
              <a:rPr lang="en-US" dirty="0"/>
              <a:t>Synchronizing big data with a goal to target the low hanging fruit.</a:t>
            </a:r>
          </a:p>
          <a:p>
            <a:r>
              <a:rPr lang="en-US" dirty="0"/>
              <a:t>Generate outside the box thinking and then increase viewability. Execute customer journeys while remembering to disrupt the balance.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47062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06FB3C-B3E9-4577-8A5C-A25DFB8B06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B2643-4BC2-4B31-BCA2-7AE69F3534F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6AC8CD-369F-4A14-B054-35254F988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2018, PDF Association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6B60A6-0948-4E31-A064-84D516F94E2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Amplifying benchmarking and try to make the logo bigger.</a:t>
            </a:r>
          </a:p>
          <a:p>
            <a:r>
              <a:rPr lang="en-US" dirty="0"/>
              <a:t>Creating stakeholder management while remembering to use best practice.</a:t>
            </a:r>
          </a:p>
          <a:p>
            <a:r>
              <a:rPr lang="en-US" dirty="0"/>
              <a:t>Leveraging stakeholder management while remembering to take this offline.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D20E8A9-098A-4C2C-B353-DF5DC3F27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Content Left Image Right</a:t>
            </a:r>
          </a:p>
        </p:txBody>
      </p:sp>
      <p:pic>
        <p:nvPicPr>
          <p:cNvPr id="8" name="Picture Placeholder 7" descr="A picture containing person, holding, man&#10;&#10;Description automatically generated">
            <a:extLst>
              <a:ext uri="{FF2B5EF4-FFF2-40B4-BE49-F238E27FC236}">
                <a16:creationId xmlns:a16="http://schemas.microsoft.com/office/drawing/2014/main" id="{31DCBD8F-F661-4296-965B-992D86A288E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3695604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70ABF5-1BC9-4770-B75F-FAE35A374C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B2643-4BC2-4B31-BCA2-7AE69F3534F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F07500-231B-4E49-A450-687438F4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2018, PDF Association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0D5BFE-383C-4AD3-91C5-CC63B9B6E14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Taking a holistic approach and then create a better customer experience. Executing brand pillars and above all, infiltrate new markets.</a:t>
            </a:r>
          </a:p>
          <a:p>
            <a:r>
              <a:rPr lang="en-US" dirty="0"/>
              <a:t>Leading brand ambassadors to be on brand. Lead awareness and try to take this offline.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12147FA-FD07-44CC-9779-A16E4D5D7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Content Left Image Right with Caption</a:t>
            </a:r>
          </a:p>
        </p:txBody>
      </p:sp>
      <p:pic>
        <p:nvPicPr>
          <p:cNvPr id="9" name="Picture Placeholder 8" descr="A picture containing man, person, bandage, accessory&#10;&#10;Description automatically generated">
            <a:extLst>
              <a:ext uri="{FF2B5EF4-FFF2-40B4-BE49-F238E27FC236}">
                <a16:creationId xmlns:a16="http://schemas.microsoft.com/office/drawing/2014/main" id="{F6ECBF39-3DA4-4D2E-AD24-AF1E094690C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CC91209-6E22-4584-A7C3-AFE8E4CBF90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Executing brand pillars and try to funnel users.</a:t>
            </a:r>
          </a:p>
        </p:txBody>
      </p:sp>
    </p:spTree>
    <p:extLst>
      <p:ext uri="{BB962C8B-B14F-4D97-AF65-F5344CB8AC3E}">
        <p14:creationId xmlns:p14="http://schemas.microsoft.com/office/powerpoint/2010/main" val="242942715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A picture containing stationary&#10;&#10;Description automatically generated">
            <a:extLst>
              <a:ext uri="{FF2B5EF4-FFF2-40B4-BE49-F238E27FC236}">
                <a16:creationId xmlns:a16="http://schemas.microsoft.com/office/drawing/2014/main" id="{14BD8E33-9C8C-4F2B-A4C9-652FD9650FD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4934CCAF-312A-4217-8E00-E2E48CE99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2018, PDF Association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E7FCE1A9-5D35-41CA-BBB1-53325420E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B2643-4BC2-4B31-BCA2-7AE69F3534F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70543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weapon&#10;&#10;Description automatically generated">
            <a:extLst>
              <a:ext uri="{FF2B5EF4-FFF2-40B4-BE49-F238E27FC236}">
                <a16:creationId xmlns:a16="http://schemas.microsoft.com/office/drawing/2014/main" id="{61A814E3-A6A9-4DE8-983C-114CE93DA40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FF77F6-7B7C-46EC-9002-ECD1BE54CA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64" y="7544562"/>
            <a:ext cx="428673" cy="45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534188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366259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Default Theme">
  <a:themeElements>
    <a:clrScheme name="PDFA">
      <a:dk1>
        <a:srgbClr val="231F20"/>
      </a:dk1>
      <a:lt1>
        <a:sysClr val="window" lastClr="FFFFFF"/>
      </a:lt1>
      <a:dk2>
        <a:srgbClr val="231F20"/>
      </a:dk2>
      <a:lt2>
        <a:srgbClr val="F8F8F8"/>
      </a:lt2>
      <a:accent1>
        <a:srgbClr val="D03F4E"/>
      </a:accent1>
      <a:accent2>
        <a:srgbClr val="8B985B"/>
      </a:accent2>
      <a:accent3>
        <a:srgbClr val="CA9831"/>
      </a:accent3>
      <a:accent4>
        <a:srgbClr val="4891AF"/>
      </a:accent4>
      <a:accent5>
        <a:srgbClr val="AFB3B6"/>
      </a:accent5>
      <a:accent6>
        <a:srgbClr val="D7D9DA"/>
      </a:accent6>
      <a:hlink>
        <a:srgbClr val="D03F4E"/>
      </a:hlink>
      <a:folHlink>
        <a:srgbClr val="D03F4E"/>
      </a:folHlink>
    </a:clrScheme>
    <a:fontScheme name="Source Sans Pro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9525">
          <a:noFill/>
          <a:round/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name="fiverr - PowerPoint Template" id="{067ED96B-7C1B-4129-BCCB-A303D480CAF9}" vid="{CFBA150E-5491-4036-B577-B08C96CBCA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9</TotalTime>
  <Words>436</Words>
  <Application>Microsoft Macintosh PowerPoint</Application>
  <PresentationFormat>Custom</PresentationFormat>
  <Paragraphs>95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Source Sans Pro</vt:lpstr>
      <vt:lpstr>Source Sans Pro SemiBold</vt:lpstr>
      <vt:lpstr>Wingdings</vt:lpstr>
      <vt:lpstr>Default Theme</vt:lpstr>
      <vt:lpstr>Thrilling Title</vt:lpstr>
      <vt:lpstr>Master Slides</vt:lpstr>
      <vt:lpstr>Section Title</vt:lpstr>
      <vt:lpstr>2 Column Layout</vt:lpstr>
      <vt:lpstr>Content Left Image Right</vt:lpstr>
      <vt:lpstr>Content Left Image Right with Caption</vt:lpstr>
      <vt:lpstr>PowerPoint Presentation</vt:lpstr>
      <vt:lpstr>PowerPoint Presentation</vt:lpstr>
      <vt:lpstr>PowerPoint Presentation</vt:lpstr>
      <vt:lpstr>PowerPoint Presentation</vt:lpstr>
      <vt:lpstr>Questions?</vt:lpstr>
      <vt:lpstr>Thank you!</vt:lpstr>
      <vt:lpstr>PowerPoint Presentation</vt:lpstr>
      <vt:lpstr>PowerPoint Presentation</vt:lpstr>
      <vt:lpstr>Our Executive Team</vt:lpstr>
      <vt:lpstr>Our Services</vt:lpstr>
      <vt:lpstr>Impressive Numbers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Thrilling Title</dc:title>
  <dc:creator>Duff Johnson</dc:creator>
  <cp:lastModifiedBy>Duff Johnson</cp:lastModifiedBy>
  <cp:revision>2</cp:revision>
  <dcterms:created xsi:type="dcterms:W3CDTF">2019-02-26T21:32:30Z</dcterms:created>
  <dcterms:modified xsi:type="dcterms:W3CDTF">2019-02-26T21:41:43Z</dcterms:modified>
</cp:coreProperties>
</file>