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522" r:id="rId5"/>
    <p:sldId id="524" r:id="rId6"/>
    <p:sldId id="525" r:id="rId7"/>
    <p:sldId id="539" r:id="rId8"/>
    <p:sldId id="540" r:id="rId9"/>
    <p:sldId id="528" r:id="rId10"/>
    <p:sldId id="523" r:id="rId11"/>
    <p:sldId id="557" r:id="rId12"/>
    <p:sldId id="558" r:id="rId13"/>
    <p:sldId id="559" r:id="rId14"/>
    <p:sldId id="560" r:id="rId15"/>
    <p:sldId id="526" r:id="rId16"/>
    <p:sldId id="533" r:id="rId17"/>
    <p:sldId id="536" r:id="rId18"/>
    <p:sldId id="537" r:id="rId19"/>
    <p:sldId id="538" r:id="rId20"/>
    <p:sldId id="527" r:id="rId21"/>
    <p:sldId id="529" r:id="rId22"/>
    <p:sldId id="530" r:id="rId23"/>
    <p:sldId id="548" r:id="rId24"/>
    <p:sldId id="555" r:id="rId25"/>
    <p:sldId id="549" r:id="rId26"/>
    <p:sldId id="535" r:id="rId27"/>
    <p:sldId id="531" r:id="rId28"/>
    <p:sldId id="561" r:id="rId29"/>
    <p:sldId id="562" r:id="rId30"/>
    <p:sldId id="532" r:id="rId31"/>
    <p:sldId id="534" r:id="rId32"/>
    <p:sldId id="543" r:id="rId33"/>
    <p:sldId id="546" r:id="rId34"/>
    <p:sldId id="541" r:id="rId35"/>
    <p:sldId id="542" r:id="rId36"/>
    <p:sldId id="544" r:id="rId37"/>
    <p:sldId id="545" r:id="rId38"/>
    <p:sldId id="564" r:id="rId39"/>
  </p:sldIdLst>
  <p:sldSz cx="14630400" cy="8229600"/>
  <p:notesSz cx="6858000" cy="9144000"/>
  <p:defaultTextStyle>
    <a:defPPr>
      <a:defRPr lang="en-US"/>
    </a:defPPr>
    <a:lvl1pPr marL="0" algn="l" defTabSz="1463040" rtl="0" eaLnBrk="1" latinLnBrk="0" hangingPunct="1">
      <a:defRPr sz="2880" kern="1200">
        <a:solidFill>
          <a:schemeClr val="tx1"/>
        </a:solidFill>
        <a:latin typeface="+mn-lt"/>
        <a:ea typeface="+mn-ea"/>
        <a:cs typeface="+mn-cs"/>
      </a:defRPr>
    </a:lvl1pPr>
    <a:lvl2pPr marL="731520" algn="l" defTabSz="1463040" rtl="0" eaLnBrk="1" latinLnBrk="0" hangingPunct="1">
      <a:defRPr sz="2880" kern="1200">
        <a:solidFill>
          <a:schemeClr val="tx1"/>
        </a:solidFill>
        <a:latin typeface="+mn-lt"/>
        <a:ea typeface="+mn-ea"/>
        <a:cs typeface="+mn-cs"/>
      </a:defRPr>
    </a:lvl2pPr>
    <a:lvl3pPr marL="1463040" algn="l" defTabSz="1463040" rtl="0" eaLnBrk="1" latinLnBrk="0" hangingPunct="1">
      <a:defRPr sz="2880" kern="1200">
        <a:solidFill>
          <a:schemeClr val="tx1"/>
        </a:solidFill>
        <a:latin typeface="+mn-lt"/>
        <a:ea typeface="+mn-ea"/>
        <a:cs typeface="+mn-cs"/>
      </a:defRPr>
    </a:lvl3pPr>
    <a:lvl4pPr marL="2194560" algn="l" defTabSz="1463040" rtl="0" eaLnBrk="1" latinLnBrk="0" hangingPunct="1">
      <a:defRPr sz="2880" kern="1200">
        <a:solidFill>
          <a:schemeClr val="tx1"/>
        </a:solidFill>
        <a:latin typeface="+mn-lt"/>
        <a:ea typeface="+mn-ea"/>
        <a:cs typeface="+mn-cs"/>
      </a:defRPr>
    </a:lvl4pPr>
    <a:lvl5pPr marL="2926080" algn="l" defTabSz="1463040" rtl="0" eaLnBrk="1" latinLnBrk="0" hangingPunct="1">
      <a:defRPr sz="2880" kern="1200">
        <a:solidFill>
          <a:schemeClr val="tx1"/>
        </a:solidFill>
        <a:latin typeface="+mn-lt"/>
        <a:ea typeface="+mn-ea"/>
        <a:cs typeface="+mn-cs"/>
      </a:defRPr>
    </a:lvl5pPr>
    <a:lvl6pPr marL="3657600" algn="l" defTabSz="1463040" rtl="0" eaLnBrk="1" latinLnBrk="0" hangingPunct="1">
      <a:defRPr sz="2880" kern="1200">
        <a:solidFill>
          <a:schemeClr val="tx1"/>
        </a:solidFill>
        <a:latin typeface="+mn-lt"/>
        <a:ea typeface="+mn-ea"/>
        <a:cs typeface="+mn-cs"/>
      </a:defRPr>
    </a:lvl6pPr>
    <a:lvl7pPr marL="4389120" algn="l" defTabSz="1463040" rtl="0" eaLnBrk="1" latinLnBrk="0" hangingPunct="1">
      <a:defRPr sz="2880" kern="1200">
        <a:solidFill>
          <a:schemeClr val="tx1"/>
        </a:solidFill>
        <a:latin typeface="+mn-lt"/>
        <a:ea typeface="+mn-ea"/>
        <a:cs typeface="+mn-cs"/>
      </a:defRPr>
    </a:lvl7pPr>
    <a:lvl8pPr marL="5120640" algn="l" defTabSz="1463040" rtl="0" eaLnBrk="1" latinLnBrk="0" hangingPunct="1">
      <a:defRPr sz="2880" kern="1200">
        <a:solidFill>
          <a:schemeClr val="tx1"/>
        </a:solidFill>
        <a:latin typeface="+mn-lt"/>
        <a:ea typeface="+mn-ea"/>
        <a:cs typeface="+mn-cs"/>
      </a:defRPr>
    </a:lvl8pPr>
    <a:lvl9pPr marL="5852160" algn="l" defTabSz="1463040" rtl="0" eaLnBrk="1" latinLnBrk="0" hangingPunct="1">
      <a:defRPr sz="288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userDrawn="1">
          <p15:clr>
            <a:srgbClr val="A4A3A4"/>
          </p15:clr>
        </p15:guide>
        <p15:guide id="2" pos="4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E50"/>
    <a:srgbClr val="01756F"/>
    <a:srgbClr val="FFFFFF"/>
    <a:srgbClr val="161F28"/>
    <a:srgbClr val="646464"/>
    <a:srgbClr val="081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C934FD-7819-487F-8A6E-BEA5F93DEACE}" v="59" dt="2020-02-09T20:43:56.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8" autoAdjust="0"/>
    <p:restoredTop sz="94660" autoAdjust="0"/>
  </p:normalViewPr>
  <p:slideViewPr>
    <p:cSldViewPr>
      <p:cViewPr>
        <p:scale>
          <a:sx n="81" d="100"/>
          <a:sy n="81" d="100"/>
        </p:scale>
        <p:origin x="64" y="528"/>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9" d="100"/>
          <a:sy n="89" d="100"/>
        </p:scale>
        <p:origin x="2540"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Pitman" userId="71eda137-ee85-4479-b457-32f11bdb023f" providerId="ADAL" clId="{F9C934FD-7819-487F-8A6E-BEA5F93DEACE}"/>
    <pc:docChg chg="undo custSel addSld delSld modSld sldOrd">
      <pc:chgData name="Neil Pitman" userId="71eda137-ee85-4479-b457-32f11bdb023f" providerId="ADAL" clId="{F9C934FD-7819-487F-8A6E-BEA5F93DEACE}" dt="2020-02-09T20:44:07.941" v="1931" actId="2696"/>
      <pc:docMkLst>
        <pc:docMk/>
      </pc:docMkLst>
      <pc:sldChg chg="addSp modSp">
        <pc:chgData name="Neil Pitman" userId="71eda137-ee85-4479-b457-32f11bdb023f" providerId="ADAL" clId="{F9C934FD-7819-487F-8A6E-BEA5F93DEACE}" dt="2020-02-09T20:27:54.145" v="1744" actId="255"/>
        <pc:sldMkLst>
          <pc:docMk/>
          <pc:sldMk cId="591526917" sldId="522"/>
        </pc:sldMkLst>
        <pc:spChg chg="add mod">
          <ac:chgData name="Neil Pitman" userId="71eda137-ee85-4479-b457-32f11bdb023f" providerId="ADAL" clId="{F9C934FD-7819-487F-8A6E-BEA5F93DEACE}" dt="2020-02-09T20:27:54.145" v="1744" actId="255"/>
          <ac:spMkLst>
            <pc:docMk/>
            <pc:sldMk cId="591526917" sldId="522"/>
            <ac:spMk id="7" creationId="{81C6D1E4-0ACE-486E-8A34-0853057613AE}"/>
          </ac:spMkLst>
        </pc:spChg>
        <pc:spChg chg="mod">
          <ac:chgData name="Neil Pitman" userId="71eda137-ee85-4479-b457-32f11bdb023f" providerId="ADAL" clId="{F9C934FD-7819-487F-8A6E-BEA5F93DEACE}" dt="2020-02-09T20:23:22.938" v="1675"/>
          <ac:spMkLst>
            <pc:docMk/>
            <pc:sldMk cId="591526917" sldId="522"/>
            <ac:spMk id="13" creationId="{5364C69E-BF05-413D-B693-52B2751FCA47}"/>
          </ac:spMkLst>
        </pc:spChg>
        <pc:picChg chg="add mod">
          <ac:chgData name="Neil Pitman" userId="71eda137-ee85-4479-b457-32f11bdb023f" providerId="ADAL" clId="{F9C934FD-7819-487F-8A6E-BEA5F93DEACE}" dt="2020-02-09T20:22:35.626" v="1626" actId="1076"/>
          <ac:picMkLst>
            <pc:docMk/>
            <pc:sldMk cId="591526917" sldId="522"/>
            <ac:picMk id="6" creationId="{84606B2E-8D52-4A2C-AC6D-B05825B6776A}"/>
          </ac:picMkLst>
        </pc:picChg>
        <pc:picChg chg="mod">
          <ac:chgData name="Neil Pitman" userId="71eda137-ee85-4479-b457-32f11bdb023f" providerId="ADAL" clId="{F9C934FD-7819-487F-8A6E-BEA5F93DEACE}" dt="2020-02-09T20:22:32.583" v="1625" actId="1076"/>
          <ac:picMkLst>
            <pc:docMk/>
            <pc:sldMk cId="591526917" sldId="522"/>
            <ac:picMk id="1026" creationId="{17062A71-6E86-48A7-846D-46E7627C574E}"/>
          </ac:picMkLst>
        </pc:picChg>
      </pc:sldChg>
      <pc:sldChg chg="modSp ord">
        <pc:chgData name="Neil Pitman" userId="71eda137-ee85-4479-b457-32f11bdb023f" providerId="ADAL" clId="{F9C934FD-7819-487F-8A6E-BEA5F93DEACE}" dt="2020-02-09T20:37:20.507" v="1801" actId="20577"/>
        <pc:sldMkLst>
          <pc:docMk/>
          <pc:sldMk cId="1318066565" sldId="523"/>
        </pc:sldMkLst>
        <pc:spChg chg="mod">
          <ac:chgData name="Neil Pitman" userId="71eda137-ee85-4479-b457-32f11bdb023f" providerId="ADAL" clId="{F9C934FD-7819-487F-8A6E-BEA5F93DEACE}" dt="2020-02-09T20:37:20.507" v="1801" actId="20577"/>
          <ac:spMkLst>
            <pc:docMk/>
            <pc:sldMk cId="1318066565" sldId="523"/>
            <ac:spMk id="5" creationId="{EB33695D-DF66-4F7F-8835-C12EC4A10EE8}"/>
          </ac:spMkLst>
        </pc:spChg>
      </pc:sldChg>
      <pc:sldChg chg="modSp add ord">
        <pc:chgData name="Neil Pitman" userId="71eda137-ee85-4479-b457-32f11bdb023f" providerId="ADAL" clId="{F9C934FD-7819-487F-8A6E-BEA5F93DEACE}" dt="2020-02-09T20:36:20.390" v="1792" actId="20577"/>
        <pc:sldMkLst>
          <pc:docMk/>
          <pc:sldMk cId="36915978" sldId="524"/>
        </pc:sldMkLst>
        <pc:spChg chg="mod">
          <ac:chgData name="Neil Pitman" userId="71eda137-ee85-4479-b457-32f11bdb023f" providerId="ADAL" clId="{F9C934FD-7819-487F-8A6E-BEA5F93DEACE}" dt="2020-02-09T20:36:20.390" v="1792" actId="20577"/>
          <ac:spMkLst>
            <pc:docMk/>
            <pc:sldMk cId="36915978" sldId="524"/>
            <ac:spMk id="4" creationId="{1945F672-80DA-43AB-85CD-4D5FC48AB448}"/>
          </ac:spMkLst>
        </pc:spChg>
        <pc:spChg chg="mod">
          <ac:chgData name="Neil Pitman" userId="71eda137-ee85-4479-b457-32f11bdb023f" providerId="ADAL" clId="{F9C934FD-7819-487F-8A6E-BEA5F93DEACE}" dt="2020-02-09T20:31:00.447" v="1775" actId="20577"/>
          <ac:spMkLst>
            <pc:docMk/>
            <pc:sldMk cId="36915978" sldId="524"/>
            <ac:spMk id="5" creationId="{D28AE406-24B3-48F1-8629-1DD618BCB16B}"/>
          </ac:spMkLst>
        </pc:spChg>
      </pc:sldChg>
      <pc:sldChg chg="modSp add ord">
        <pc:chgData name="Neil Pitman" userId="71eda137-ee85-4479-b457-32f11bdb023f" providerId="ADAL" clId="{F9C934FD-7819-487F-8A6E-BEA5F93DEACE}" dt="2020-02-09T20:28:35.052" v="1745"/>
        <pc:sldMkLst>
          <pc:docMk/>
          <pc:sldMk cId="3622187464" sldId="525"/>
        </pc:sldMkLst>
        <pc:spChg chg="mod">
          <ac:chgData name="Neil Pitman" userId="71eda137-ee85-4479-b457-32f11bdb023f" providerId="ADAL" clId="{F9C934FD-7819-487F-8A6E-BEA5F93DEACE}" dt="2020-02-09T15:13:31.520" v="1569" actId="20577"/>
          <ac:spMkLst>
            <pc:docMk/>
            <pc:sldMk cId="3622187464" sldId="525"/>
            <ac:spMk id="4" creationId="{46D65E52-B2C6-478E-AF40-9ED0281A8887}"/>
          </ac:spMkLst>
        </pc:spChg>
        <pc:spChg chg="mod">
          <ac:chgData name="Neil Pitman" userId="71eda137-ee85-4479-b457-32f11bdb023f" providerId="ADAL" clId="{F9C934FD-7819-487F-8A6E-BEA5F93DEACE}" dt="2020-02-01T17:28:22.924" v="16" actId="20577"/>
          <ac:spMkLst>
            <pc:docMk/>
            <pc:sldMk cId="3622187464" sldId="525"/>
            <ac:spMk id="5" creationId="{88846926-89FE-4B91-8F9E-150003DDDCC5}"/>
          </ac:spMkLst>
        </pc:spChg>
      </pc:sldChg>
      <pc:sldChg chg="addSp delSp modSp add">
        <pc:chgData name="Neil Pitman" userId="71eda137-ee85-4479-b457-32f11bdb023f" providerId="ADAL" clId="{F9C934FD-7819-487F-8A6E-BEA5F93DEACE}" dt="2020-02-09T20:40:59.300" v="1861" actId="1076"/>
        <pc:sldMkLst>
          <pc:docMk/>
          <pc:sldMk cId="1078769040" sldId="526"/>
        </pc:sldMkLst>
        <pc:spChg chg="mod">
          <ac:chgData name="Neil Pitman" userId="71eda137-ee85-4479-b457-32f11bdb023f" providerId="ADAL" clId="{F9C934FD-7819-487F-8A6E-BEA5F93DEACE}" dt="2020-02-01T17:31:52.677" v="191" actId="20577"/>
          <ac:spMkLst>
            <pc:docMk/>
            <pc:sldMk cId="1078769040" sldId="526"/>
            <ac:spMk id="5" creationId="{4A82345E-C985-4C31-A199-E99AFD357299}"/>
          </ac:spMkLst>
        </pc:spChg>
        <pc:spChg chg="add del mod">
          <ac:chgData name="Neil Pitman" userId="71eda137-ee85-4479-b457-32f11bdb023f" providerId="ADAL" clId="{F9C934FD-7819-487F-8A6E-BEA5F93DEACE}" dt="2020-02-09T20:39:30.016" v="1848" actId="478"/>
          <ac:spMkLst>
            <pc:docMk/>
            <pc:sldMk cId="1078769040" sldId="526"/>
            <ac:spMk id="6" creationId="{674459B5-6018-40D8-AEF8-E4B322798341}"/>
          </ac:spMkLst>
        </pc:spChg>
        <pc:picChg chg="mod">
          <ac:chgData name="Neil Pitman" userId="71eda137-ee85-4479-b457-32f11bdb023f" providerId="ADAL" clId="{F9C934FD-7819-487F-8A6E-BEA5F93DEACE}" dt="2020-02-09T20:40:59.300" v="1861" actId="1076"/>
          <ac:picMkLst>
            <pc:docMk/>
            <pc:sldMk cId="1078769040" sldId="526"/>
            <ac:picMk id="7" creationId="{A3E79BF8-A094-4233-B4EE-152C80057B8C}"/>
          </ac:picMkLst>
        </pc:picChg>
        <pc:picChg chg="mod">
          <ac:chgData name="Neil Pitman" userId="71eda137-ee85-4479-b457-32f11bdb023f" providerId="ADAL" clId="{F9C934FD-7819-487F-8A6E-BEA5F93DEACE}" dt="2020-02-09T20:40:56.707" v="1860" actId="1076"/>
          <ac:picMkLst>
            <pc:docMk/>
            <pc:sldMk cId="1078769040" sldId="526"/>
            <ac:picMk id="8" creationId="{7D73630B-5AEB-43FD-B317-BF678B063C75}"/>
          </ac:picMkLst>
        </pc:picChg>
        <pc:picChg chg="mod">
          <ac:chgData name="Neil Pitman" userId="71eda137-ee85-4479-b457-32f11bdb023f" providerId="ADAL" clId="{F9C934FD-7819-487F-8A6E-BEA5F93DEACE}" dt="2020-02-09T20:40:53.681" v="1859" actId="1076"/>
          <ac:picMkLst>
            <pc:docMk/>
            <pc:sldMk cId="1078769040" sldId="526"/>
            <ac:picMk id="9" creationId="{44C56212-6876-412D-937B-70DD117C44F0}"/>
          </ac:picMkLst>
        </pc:picChg>
        <pc:picChg chg="mod">
          <ac:chgData name="Neil Pitman" userId="71eda137-ee85-4479-b457-32f11bdb023f" providerId="ADAL" clId="{F9C934FD-7819-487F-8A6E-BEA5F93DEACE}" dt="2020-02-09T20:40:48.079" v="1858" actId="1076"/>
          <ac:picMkLst>
            <pc:docMk/>
            <pc:sldMk cId="1078769040" sldId="526"/>
            <ac:picMk id="10" creationId="{5EBCED73-7BB6-49DB-A76E-82354E988735}"/>
          </ac:picMkLst>
        </pc:picChg>
        <pc:picChg chg="add del mod">
          <ac:chgData name="Neil Pitman" userId="71eda137-ee85-4479-b457-32f11bdb023f" providerId="ADAL" clId="{F9C934FD-7819-487F-8A6E-BEA5F93DEACE}" dt="2020-02-01T17:33:11.565" v="207"/>
          <ac:picMkLst>
            <pc:docMk/>
            <pc:sldMk cId="1078769040" sldId="526"/>
            <ac:picMk id="1026" creationId="{8C9537B1-C10B-4A3A-B828-E92B94BF7022}"/>
          </ac:picMkLst>
        </pc:picChg>
        <pc:picChg chg="add mod">
          <ac:chgData name="Neil Pitman" userId="71eda137-ee85-4479-b457-32f11bdb023f" providerId="ADAL" clId="{F9C934FD-7819-487F-8A6E-BEA5F93DEACE}" dt="2020-02-09T20:40:34.302" v="1857" actId="732"/>
          <ac:picMkLst>
            <pc:docMk/>
            <pc:sldMk cId="1078769040" sldId="526"/>
            <ac:picMk id="1027" creationId="{55BBFCA8-A37B-4196-B098-9FA664A5021A}"/>
          </ac:picMkLst>
        </pc:picChg>
      </pc:sldChg>
      <pc:sldChg chg="addSp delSp modSp add">
        <pc:chgData name="Neil Pitman" userId="71eda137-ee85-4479-b457-32f11bdb023f" providerId="ADAL" clId="{F9C934FD-7819-487F-8A6E-BEA5F93DEACE}" dt="2020-02-09T20:41:26.444" v="1869" actId="20577"/>
        <pc:sldMkLst>
          <pc:docMk/>
          <pc:sldMk cId="1522306618" sldId="527"/>
        </pc:sldMkLst>
        <pc:spChg chg="mod">
          <ac:chgData name="Neil Pitman" userId="71eda137-ee85-4479-b457-32f11bdb023f" providerId="ADAL" clId="{F9C934FD-7819-487F-8A6E-BEA5F93DEACE}" dt="2020-02-01T17:33:59.290" v="239" actId="1076"/>
          <ac:spMkLst>
            <pc:docMk/>
            <pc:sldMk cId="1522306618" sldId="527"/>
            <ac:spMk id="4" creationId="{21A3BD32-50AF-4CEA-97A2-00EB683C3225}"/>
          </ac:spMkLst>
        </pc:spChg>
        <pc:spChg chg="mod">
          <ac:chgData name="Neil Pitman" userId="71eda137-ee85-4479-b457-32f11bdb023f" providerId="ADAL" clId="{F9C934FD-7819-487F-8A6E-BEA5F93DEACE}" dt="2020-02-09T20:41:26.444" v="1869" actId="20577"/>
          <ac:spMkLst>
            <pc:docMk/>
            <pc:sldMk cId="1522306618" sldId="527"/>
            <ac:spMk id="5" creationId="{6A74B1CE-EA76-49EF-A70F-ECC01C5286B8}"/>
          </ac:spMkLst>
        </pc:spChg>
        <pc:spChg chg="add del mod">
          <ac:chgData name="Neil Pitman" userId="71eda137-ee85-4479-b457-32f11bdb023f" providerId="ADAL" clId="{F9C934FD-7819-487F-8A6E-BEA5F93DEACE}" dt="2020-02-09T15:06:14.571" v="1542" actId="11529"/>
          <ac:spMkLst>
            <pc:docMk/>
            <pc:sldMk cId="1522306618" sldId="527"/>
            <ac:spMk id="6" creationId="{2A5B4477-CDF3-49CE-B618-1B1BC0800179}"/>
          </ac:spMkLst>
        </pc:spChg>
        <pc:spChg chg="add mod">
          <ac:chgData name="Neil Pitman" userId="71eda137-ee85-4479-b457-32f11bdb023f" providerId="ADAL" clId="{F9C934FD-7819-487F-8A6E-BEA5F93DEACE}" dt="2020-02-09T15:07:25.474" v="1553" actId="1076"/>
          <ac:spMkLst>
            <pc:docMk/>
            <pc:sldMk cId="1522306618" sldId="527"/>
            <ac:spMk id="7" creationId="{17362DBA-07EA-4C0C-B2C4-96F104BAD17F}"/>
          </ac:spMkLst>
        </pc:spChg>
        <pc:picChg chg="add mod">
          <ac:chgData name="Neil Pitman" userId="71eda137-ee85-4479-b457-32f11bdb023f" providerId="ADAL" clId="{F9C934FD-7819-487F-8A6E-BEA5F93DEACE}" dt="2020-02-09T15:07:21.489" v="1552" actId="1076"/>
          <ac:picMkLst>
            <pc:docMk/>
            <pc:sldMk cId="1522306618" sldId="527"/>
            <ac:picMk id="2050" creationId="{00F04FF1-7511-477A-9C40-4D382940766B}"/>
          </ac:picMkLst>
        </pc:picChg>
      </pc:sldChg>
      <pc:sldChg chg="addSp modSp add">
        <pc:chgData name="Neil Pitman" userId="71eda137-ee85-4479-b457-32f11bdb023f" providerId="ADAL" clId="{F9C934FD-7819-487F-8A6E-BEA5F93DEACE}" dt="2020-02-09T20:32:52.554" v="1783" actId="1076"/>
        <pc:sldMkLst>
          <pc:docMk/>
          <pc:sldMk cId="1513201070" sldId="528"/>
        </pc:sldMkLst>
        <pc:spChg chg="mod">
          <ac:chgData name="Neil Pitman" userId="71eda137-ee85-4479-b457-32f11bdb023f" providerId="ADAL" clId="{F9C934FD-7819-487F-8A6E-BEA5F93DEACE}" dt="2020-02-01T17:37:28.456" v="271" actId="20577"/>
          <ac:spMkLst>
            <pc:docMk/>
            <pc:sldMk cId="1513201070" sldId="528"/>
            <ac:spMk id="5" creationId="{C306FCFB-F60A-4AF4-8F2F-7890243F4E64}"/>
          </ac:spMkLst>
        </pc:spChg>
        <pc:picChg chg="add mod modCrop">
          <ac:chgData name="Neil Pitman" userId="71eda137-ee85-4479-b457-32f11bdb023f" providerId="ADAL" clId="{F9C934FD-7819-487F-8A6E-BEA5F93DEACE}" dt="2020-02-09T20:32:52.554" v="1783" actId="1076"/>
          <ac:picMkLst>
            <pc:docMk/>
            <pc:sldMk cId="1513201070" sldId="528"/>
            <ac:picMk id="6" creationId="{20F841D7-0021-4BC0-A967-7B16F95A8A9D}"/>
          </ac:picMkLst>
        </pc:picChg>
      </pc:sldChg>
      <pc:sldChg chg="modSp add">
        <pc:chgData name="Neil Pitman" userId="71eda137-ee85-4479-b457-32f11bdb023f" providerId="ADAL" clId="{F9C934FD-7819-487F-8A6E-BEA5F93DEACE}" dt="2020-02-09T14:44:34.916" v="1387" actId="20577"/>
        <pc:sldMkLst>
          <pc:docMk/>
          <pc:sldMk cId="78101546" sldId="529"/>
        </pc:sldMkLst>
        <pc:spChg chg="mod">
          <ac:chgData name="Neil Pitman" userId="71eda137-ee85-4479-b457-32f11bdb023f" providerId="ADAL" clId="{F9C934FD-7819-487F-8A6E-BEA5F93DEACE}" dt="2020-02-09T14:44:34.916" v="1387" actId="20577"/>
          <ac:spMkLst>
            <pc:docMk/>
            <pc:sldMk cId="78101546" sldId="529"/>
            <ac:spMk id="4" creationId="{97A8616E-709B-445E-BA2E-C06F3063984C}"/>
          </ac:spMkLst>
        </pc:spChg>
        <pc:spChg chg="mod">
          <ac:chgData name="Neil Pitman" userId="71eda137-ee85-4479-b457-32f11bdb023f" providerId="ADAL" clId="{F9C934FD-7819-487F-8A6E-BEA5F93DEACE}" dt="2020-02-01T17:38:28.436" v="291" actId="20577"/>
          <ac:spMkLst>
            <pc:docMk/>
            <pc:sldMk cId="78101546" sldId="529"/>
            <ac:spMk id="5" creationId="{42D55021-3060-481F-9702-BEA578DEE10A}"/>
          </ac:spMkLst>
        </pc:spChg>
      </pc:sldChg>
      <pc:sldChg chg="modSp add">
        <pc:chgData name="Neil Pitman" userId="71eda137-ee85-4479-b457-32f11bdb023f" providerId="ADAL" clId="{F9C934FD-7819-487F-8A6E-BEA5F93DEACE}" dt="2020-02-02T19:44:36.510" v="1179"/>
        <pc:sldMkLst>
          <pc:docMk/>
          <pc:sldMk cId="4055386052" sldId="530"/>
        </pc:sldMkLst>
        <pc:spChg chg="mod">
          <ac:chgData name="Neil Pitman" userId="71eda137-ee85-4479-b457-32f11bdb023f" providerId="ADAL" clId="{F9C934FD-7819-487F-8A6E-BEA5F93DEACE}" dt="2020-02-02T19:44:36.510" v="1179"/>
          <ac:spMkLst>
            <pc:docMk/>
            <pc:sldMk cId="4055386052" sldId="530"/>
            <ac:spMk id="4" creationId="{F928374A-B066-4B1B-8848-ECAAB365228A}"/>
          </ac:spMkLst>
        </pc:spChg>
        <pc:spChg chg="mod">
          <ac:chgData name="Neil Pitman" userId="71eda137-ee85-4479-b457-32f11bdb023f" providerId="ADAL" clId="{F9C934FD-7819-487F-8A6E-BEA5F93DEACE}" dt="2020-02-01T17:38:35.738" v="302" actId="20577"/>
          <ac:spMkLst>
            <pc:docMk/>
            <pc:sldMk cId="4055386052" sldId="530"/>
            <ac:spMk id="5" creationId="{C7C951AD-878F-46D3-8D51-5625F09CC3E0}"/>
          </ac:spMkLst>
        </pc:spChg>
      </pc:sldChg>
      <pc:sldChg chg="modSp add">
        <pc:chgData name="Neil Pitman" userId="71eda137-ee85-4479-b457-32f11bdb023f" providerId="ADAL" clId="{F9C934FD-7819-487F-8A6E-BEA5F93DEACE}" dt="2020-02-09T14:45:38.963" v="1429" actId="313"/>
        <pc:sldMkLst>
          <pc:docMk/>
          <pc:sldMk cId="1951164128" sldId="531"/>
        </pc:sldMkLst>
        <pc:spChg chg="mod">
          <ac:chgData name="Neil Pitman" userId="71eda137-ee85-4479-b457-32f11bdb023f" providerId="ADAL" clId="{F9C934FD-7819-487F-8A6E-BEA5F93DEACE}" dt="2020-02-09T14:45:38.963" v="1429" actId="313"/>
          <ac:spMkLst>
            <pc:docMk/>
            <pc:sldMk cId="1951164128" sldId="531"/>
            <ac:spMk id="4" creationId="{D67B2717-0688-43FA-A243-404CE0F6A23D}"/>
          </ac:spMkLst>
        </pc:spChg>
        <pc:spChg chg="mod">
          <ac:chgData name="Neil Pitman" userId="71eda137-ee85-4479-b457-32f11bdb023f" providerId="ADAL" clId="{F9C934FD-7819-487F-8A6E-BEA5F93DEACE}" dt="2020-02-01T17:38:43.095" v="313" actId="20577"/>
          <ac:spMkLst>
            <pc:docMk/>
            <pc:sldMk cId="1951164128" sldId="531"/>
            <ac:spMk id="5" creationId="{DC023271-2DF0-4D2F-8C62-B8606DAC02FD}"/>
          </ac:spMkLst>
        </pc:spChg>
      </pc:sldChg>
      <pc:sldChg chg="modSp add">
        <pc:chgData name="Neil Pitman" userId="71eda137-ee85-4479-b457-32f11bdb023f" providerId="ADAL" clId="{F9C934FD-7819-487F-8A6E-BEA5F93DEACE}" dt="2020-02-09T20:42:23.415" v="1873" actId="20577"/>
        <pc:sldMkLst>
          <pc:docMk/>
          <pc:sldMk cId="688075662" sldId="532"/>
        </pc:sldMkLst>
        <pc:spChg chg="mod">
          <ac:chgData name="Neil Pitman" userId="71eda137-ee85-4479-b457-32f11bdb023f" providerId="ADAL" clId="{F9C934FD-7819-487F-8A6E-BEA5F93DEACE}" dt="2020-02-09T15:15:22.278" v="1622" actId="20577"/>
          <ac:spMkLst>
            <pc:docMk/>
            <pc:sldMk cId="688075662" sldId="532"/>
            <ac:spMk id="4" creationId="{747E2A9D-3FB4-47D9-9257-11F5C1F988C2}"/>
          </ac:spMkLst>
        </pc:spChg>
        <pc:spChg chg="mod">
          <ac:chgData name="Neil Pitman" userId="71eda137-ee85-4479-b457-32f11bdb023f" providerId="ADAL" clId="{F9C934FD-7819-487F-8A6E-BEA5F93DEACE}" dt="2020-02-09T20:42:23.415" v="1873" actId="20577"/>
          <ac:spMkLst>
            <pc:docMk/>
            <pc:sldMk cId="688075662" sldId="532"/>
            <ac:spMk id="5" creationId="{1E583B03-DCAB-4759-9A48-B3FC563DF068}"/>
          </ac:spMkLst>
        </pc:spChg>
      </pc:sldChg>
      <pc:sldChg chg="addSp modSp add">
        <pc:chgData name="Neil Pitman" userId="71eda137-ee85-4479-b457-32f11bdb023f" providerId="ADAL" clId="{F9C934FD-7819-487F-8A6E-BEA5F93DEACE}" dt="2020-02-01T17:52:22.583" v="796" actId="20577"/>
        <pc:sldMkLst>
          <pc:docMk/>
          <pc:sldMk cId="638112998" sldId="533"/>
        </pc:sldMkLst>
        <pc:spChg chg="mod">
          <ac:chgData name="Neil Pitman" userId="71eda137-ee85-4479-b457-32f11bdb023f" providerId="ADAL" clId="{F9C934FD-7819-487F-8A6E-BEA5F93DEACE}" dt="2020-02-01T17:52:11.575" v="770" actId="20577"/>
          <ac:spMkLst>
            <pc:docMk/>
            <pc:sldMk cId="638112998" sldId="533"/>
            <ac:spMk id="4" creationId="{660544A8-79E4-4412-AD61-4527F00BA46D}"/>
          </ac:spMkLst>
        </pc:spChg>
        <pc:spChg chg="mod">
          <ac:chgData name="Neil Pitman" userId="71eda137-ee85-4479-b457-32f11bdb023f" providerId="ADAL" clId="{F9C934FD-7819-487F-8A6E-BEA5F93DEACE}" dt="2020-02-01T17:52:22.583" v="796" actId="20577"/>
          <ac:spMkLst>
            <pc:docMk/>
            <pc:sldMk cId="638112998" sldId="533"/>
            <ac:spMk id="5" creationId="{21DD7EC4-52B3-4621-A1C7-E719C784BAF7}"/>
          </ac:spMkLst>
        </pc:spChg>
        <pc:picChg chg="add mod">
          <ac:chgData name="Neil Pitman" userId="71eda137-ee85-4479-b457-32f11bdb023f" providerId="ADAL" clId="{F9C934FD-7819-487F-8A6E-BEA5F93DEACE}" dt="2020-02-01T17:48:49.325" v="659" actId="1076"/>
          <ac:picMkLst>
            <pc:docMk/>
            <pc:sldMk cId="638112998" sldId="533"/>
            <ac:picMk id="3074" creationId="{51FD3F71-5EBE-4623-8D6F-9D1A495138F0}"/>
          </ac:picMkLst>
        </pc:picChg>
      </pc:sldChg>
      <pc:sldChg chg="modSp add">
        <pc:chgData name="Neil Pitman" userId="71eda137-ee85-4479-b457-32f11bdb023f" providerId="ADAL" clId="{F9C934FD-7819-487F-8A6E-BEA5F93DEACE}" dt="2020-02-09T15:02:52.423" v="1534" actId="20577"/>
        <pc:sldMkLst>
          <pc:docMk/>
          <pc:sldMk cId="2694725600" sldId="534"/>
        </pc:sldMkLst>
        <pc:spChg chg="mod">
          <ac:chgData name="Neil Pitman" userId="71eda137-ee85-4479-b457-32f11bdb023f" providerId="ADAL" clId="{F9C934FD-7819-487F-8A6E-BEA5F93DEACE}" dt="2020-02-09T15:02:52.423" v="1534" actId="20577"/>
          <ac:spMkLst>
            <pc:docMk/>
            <pc:sldMk cId="2694725600" sldId="534"/>
            <ac:spMk id="4" creationId="{E4BE0AC8-A978-4E08-BE3B-446239A8B721}"/>
          </ac:spMkLst>
        </pc:spChg>
        <pc:spChg chg="mod">
          <ac:chgData name="Neil Pitman" userId="71eda137-ee85-4479-b457-32f11bdb023f" providerId="ADAL" clId="{F9C934FD-7819-487F-8A6E-BEA5F93DEACE}" dt="2020-02-01T17:44:41.413" v="559" actId="20577"/>
          <ac:spMkLst>
            <pc:docMk/>
            <pc:sldMk cId="2694725600" sldId="534"/>
            <ac:spMk id="5" creationId="{EE88F0FD-FFEB-43FD-ACF9-FA82A2601704}"/>
          </ac:spMkLst>
        </pc:spChg>
      </pc:sldChg>
      <pc:sldChg chg="addSp modSp add">
        <pc:chgData name="Neil Pitman" userId="71eda137-ee85-4479-b457-32f11bdb023f" providerId="ADAL" clId="{F9C934FD-7819-487F-8A6E-BEA5F93DEACE}" dt="2020-02-02T19:52:56.475" v="1196" actId="1076"/>
        <pc:sldMkLst>
          <pc:docMk/>
          <pc:sldMk cId="2174618300" sldId="535"/>
        </pc:sldMkLst>
        <pc:spChg chg="mod">
          <ac:chgData name="Neil Pitman" userId="71eda137-ee85-4479-b457-32f11bdb023f" providerId="ADAL" clId="{F9C934FD-7819-487F-8A6E-BEA5F93DEACE}" dt="2020-02-02T19:45:41.307" v="1181"/>
          <ac:spMkLst>
            <pc:docMk/>
            <pc:sldMk cId="2174618300" sldId="535"/>
            <ac:spMk id="4" creationId="{6D5B8A5D-0C2F-402E-9D3F-37E8967475FF}"/>
          </ac:spMkLst>
        </pc:spChg>
        <pc:spChg chg="mod">
          <ac:chgData name="Neil Pitman" userId="71eda137-ee85-4479-b457-32f11bdb023f" providerId="ADAL" clId="{F9C934FD-7819-487F-8A6E-BEA5F93DEACE}" dt="2020-02-02T19:52:49.096" v="1194" actId="20577"/>
          <ac:spMkLst>
            <pc:docMk/>
            <pc:sldMk cId="2174618300" sldId="535"/>
            <ac:spMk id="5" creationId="{B5664179-9D54-4D3D-A232-604E1A1C0F90}"/>
          </ac:spMkLst>
        </pc:spChg>
        <pc:picChg chg="add mod">
          <ac:chgData name="Neil Pitman" userId="71eda137-ee85-4479-b457-32f11bdb023f" providerId="ADAL" clId="{F9C934FD-7819-487F-8A6E-BEA5F93DEACE}" dt="2020-02-02T19:52:56.475" v="1196" actId="1076"/>
          <ac:picMkLst>
            <pc:docMk/>
            <pc:sldMk cId="2174618300" sldId="535"/>
            <ac:picMk id="6" creationId="{A48A5DD0-AA6B-405F-B644-3FF0BC725B42}"/>
          </ac:picMkLst>
        </pc:picChg>
      </pc:sldChg>
      <pc:sldChg chg="addSp delSp modSp add">
        <pc:chgData name="Neil Pitman" userId="71eda137-ee85-4479-b457-32f11bdb023f" providerId="ADAL" clId="{F9C934FD-7819-487F-8A6E-BEA5F93DEACE}" dt="2020-02-01T17:55:29.179" v="884" actId="1076"/>
        <pc:sldMkLst>
          <pc:docMk/>
          <pc:sldMk cId="75321119" sldId="536"/>
        </pc:sldMkLst>
        <pc:spChg chg="mod">
          <ac:chgData name="Neil Pitman" userId="71eda137-ee85-4479-b457-32f11bdb023f" providerId="ADAL" clId="{F9C934FD-7819-487F-8A6E-BEA5F93DEACE}" dt="2020-02-01T17:51:57.530" v="749"/>
          <ac:spMkLst>
            <pc:docMk/>
            <pc:sldMk cId="75321119" sldId="536"/>
            <ac:spMk id="4" creationId="{3223A5EF-6AE7-49E9-8328-FCEB2971BA41}"/>
          </ac:spMkLst>
        </pc:spChg>
        <pc:spChg chg="mod">
          <ac:chgData name="Neil Pitman" userId="71eda137-ee85-4479-b457-32f11bdb023f" providerId="ADAL" clId="{F9C934FD-7819-487F-8A6E-BEA5F93DEACE}" dt="2020-02-01T17:52:02.427" v="750" actId="20577"/>
          <ac:spMkLst>
            <pc:docMk/>
            <pc:sldMk cId="75321119" sldId="536"/>
            <ac:spMk id="5" creationId="{81A376AC-CBF3-495F-A7E7-B95219E1BAF1}"/>
          </ac:spMkLst>
        </pc:spChg>
        <pc:picChg chg="add del mod">
          <ac:chgData name="Neil Pitman" userId="71eda137-ee85-4479-b457-32f11bdb023f" providerId="ADAL" clId="{F9C934FD-7819-487F-8A6E-BEA5F93DEACE}" dt="2020-02-01T17:55:16.515" v="879" actId="478"/>
          <ac:picMkLst>
            <pc:docMk/>
            <pc:sldMk cId="75321119" sldId="536"/>
            <ac:picMk id="5122" creationId="{155A08F9-CCA2-42BD-8B60-8735536DBC6C}"/>
          </ac:picMkLst>
        </pc:picChg>
        <pc:picChg chg="add mod">
          <ac:chgData name="Neil Pitman" userId="71eda137-ee85-4479-b457-32f11bdb023f" providerId="ADAL" clId="{F9C934FD-7819-487F-8A6E-BEA5F93DEACE}" dt="2020-02-01T17:55:29.179" v="884" actId="1076"/>
          <ac:picMkLst>
            <pc:docMk/>
            <pc:sldMk cId="75321119" sldId="536"/>
            <ac:picMk id="5124" creationId="{C7AEBC70-A8AB-4072-9201-402AB00AEF47}"/>
          </ac:picMkLst>
        </pc:picChg>
      </pc:sldChg>
      <pc:sldChg chg="addSp modSp add">
        <pc:chgData name="Neil Pitman" userId="71eda137-ee85-4479-b457-32f11bdb023f" providerId="ADAL" clId="{F9C934FD-7819-487F-8A6E-BEA5F93DEACE}" dt="2020-02-02T19:41:22.845" v="1178" actId="1076"/>
        <pc:sldMkLst>
          <pc:docMk/>
          <pc:sldMk cId="933714667" sldId="537"/>
        </pc:sldMkLst>
        <pc:spChg chg="mod">
          <ac:chgData name="Neil Pitman" userId="71eda137-ee85-4479-b457-32f11bdb023f" providerId="ADAL" clId="{F9C934FD-7819-487F-8A6E-BEA5F93DEACE}" dt="2020-02-01T17:53:07.176" v="847" actId="20577"/>
          <ac:spMkLst>
            <pc:docMk/>
            <pc:sldMk cId="933714667" sldId="537"/>
            <ac:spMk id="4" creationId="{456B55F4-C493-4838-9380-B180602D9B01}"/>
          </ac:spMkLst>
        </pc:spChg>
        <pc:spChg chg="mod">
          <ac:chgData name="Neil Pitman" userId="71eda137-ee85-4479-b457-32f11bdb023f" providerId="ADAL" clId="{F9C934FD-7819-487F-8A6E-BEA5F93DEACE}" dt="2020-02-01T17:52:44.736" v="820" actId="20577"/>
          <ac:spMkLst>
            <pc:docMk/>
            <pc:sldMk cId="933714667" sldId="537"/>
            <ac:spMk id="5" creationId="{E22D7FBB-53CD-47C6-9163-3C36D7A2D3E4}"/>
          </ac:spMkLst>
        </pc:spChg>
        <pc:picChg chg="add mod">
          <ac:chgData name="Neil Pitman" userId="71eda137-ee85-4479-b457-32f11bdb023f" providerId="ADAL" clId="{F9C934FD-7819-487F-8A6E-BEA5F93DEACE}" dt="2020-02-02T19:41:22.845" v="1178" actId="1076"/>
          <ac:picMkLst>
            <pc:docMk/>
            <pc:sldMk cId="933714667" sldId="537"/>
            <ac:picMk id="3074" creationId="{261BCC69-BC60-47E7-A8DC-DE78A5369AE4}"/>
          </ac:picMkLst>
        </pc:picChg>
      </pc:sldChg>
      <pc:sldChg chg="addSp modSp add">
        <pc:chgData name="Neil Pitman" userId="71eda137-ee85-4479-b457-32f11bdb023f" providerId="ADAL" clId="{F9C934FD-7819-487F-8A6E-BEA5F93DEACE}" dt="2020-02-01T17:53:24.061" v="875" actId="20577"/>
        <pc:sldMkLst>
          <pc:docMk/>
          <pc:sldMk cId="932511132" sldId="538"/>
        </pc:sldMkLst>
        <pc:spChg chg="mod">
          <ac:chgData name="Neil Pitman" userId="71eda137-ee85-4479-b457-32f11bdb023f" providerId="ADAL" clId="{F9C934FD-7819-487F-8A6E-BEA5F93DEACE}" dt="2020-02-01T17:53:24.061" v="875" actId="20577"/>
          <ac:spMkLst>
            <pc:docMk/>
            <pc:sldMk cId="932511132" sldId="538"/>
            <ac:spMk id="4" creationId="{8016326A-56A8-4CFA-8F3A-CBC5A4744259}"/>
          </ac:spMkLst>
        </pc:spChg>
        <pc:spChg chg="mod">
          <ac:chgData name="Neil Pitman" userId="71eda137-ee85-4479-b457-32f11bdb023f" providerId="ADAL" clId="{F9C934FD-7819-487F-8A6E-BEA5F93DEACE}" dt="2020-02-01T17:53:16.672" v="849" actId="20577"/>
          <ac:spMkLst>
            <pc:docMk/>
            <pc:sldMk cId="932511132" sldId="538"/>
            <ac:spMk id="5" creationId="{F93AF3A7-D6DA-499F-9127-08BC61042889}"/>
          </ac:spMkLst>
        </pc:spChg>
        <pc:picChg chg="add mod">
          <ac:chgData name="Neil Pitman" userId="71eda137-ee85-4479-b457-32f11bdb023f" providerId="ADAL" clId="{F9C934FD-7819-487F-8A6E-BEA5F93DEACE}" dt="2020-02-01T17:49:45.118" v="668" actId="1076"/>
          <ac:picMkLst>
            <pc:docMk/>
            <pc:sldMk cId="932511132" sldId="538"/>
            <ac:picMk id="4098" creationId="{BFA89C73-2455-47B5-AE70-A5DE91254F1B}"/>
          </ac:picMkLst>
        </pc:picChg>
      </pc:sldChg>
      <pc:sldChg chg="addSp delSp modSp add">
        <pc:chgData name="Neil Pitman" userId="71eda137-ee85-4479-b457-32f11bdb023f" providerId="ADAL" clId="{F9C934FD-7819-487F-8A6E-BEA5F93DEACE}" dt="2020-02-09T20:29:50.817" v="1758" actId="20577"/>
        <pc:sldMkLst>
          <pc:docMk/>
          <pc:sldMk cId="2106426662" sldId="539"/>
        </pc:sldMkLst>
        <pc:spChg chg="del">
          <ac:chgData name="Neil Pitman" userId="71eda137-ee85-4479-b457-32f11bdb023f" providerId="ADAL" clId="{F9C934FD-7819-487F-8A6E-BEA5F93DEACE}" dt="2020-02-01T17:59:54.892" v="888"/>
          <ac:spMkLst>
            <pc:docMk/>
            <pc:sldMk cId="2106426662" sldId="539"/>
            <ac:spMk id="4" creationId="{DE2F5DE1-AB3D-40C8-AA5E-2FA0836B038F}"/>
          </ac:spMkLst>
        </pc:spChg>
        <pc:spChg chg="mod">
          <ac:chgData name="Neil Pitman" userId="71eda137-ee85-4479-b457-32f11bdb023f" providerId="ADAL" clId="{F9C934FD-7819-487F-8A6E-BEA5F93DEACE}" dt="2020-02-09T20:29:50.817" v="1758" actId="20577"/>
          <ac:spMkLst>
            <pc:docMk/>
            <pc:sldMk cId="2106426662" sldId="539"/>
            <ac:spMk id="5" creationId="{9F699A74-095F-4E2C-95B0-404AD9FCECAC}"/>
          </ac:spMkLst>
        </pc:spChg>
        <pc:spChg chg="add">
          <ac:chgData name="Neil Pitman" userId="71eda137-ee85-4479-b457-32f11bdb023f" providerId="ADAL" clId="{F9C934FD-7819-487F-8A6E-BEA5F93DEACE}" dt="2020-02-01T17:58:20.512" v="887"/>
          <ac:spMkLst>
            <pc:docMk/>
            <pc:sldMk cId="2106426662" sldId="539"/>
            <ac:spMk id="6" creationId="{3AA3FC36-4CC0-42FA-988B-F533B8DD7638}"/>
          </ac:spMkLst>
        </pc:spChg>
        <pc:picChg chg="add mod">
          <ac:chgData name="Neil Pitman" userId="71eda137-ee85-4479-b457-32f11bdb023f" providerId="ADAL" clId="{F9C934FD-7819-487F-8A6E-BEA5F93DEACE}" dt="2020-02-01T18:00:00.050" v="890" actId="1076"/>
          <ac:picMkLst>
            <pc:docMk/>
            <pc:sldMk cId="2106426662" sldId="539"/>
            <ac:picMk id="6148" creationId="{E327B3A1-32E1-43CF-B4B5-22527E351077}"/>
          </ac:picMkLst>
        </pc:picChg>
      </pc:sldChg>
      <pc:sldChg chg="addSp modSp add">
        <pc:chgData name="Neil Pitman" userId="71eda137-ee85-4479-b457-32f11bdb023f" providerId="ADAL" clId="{F9C934FD-7819-487F-8A6E-BEA5F93DEACE}" dt="2020-02-09T14:40:43.679" v="1318" actId="20577"/>
        <pc:sldMkLst>
          <pc:docMk/>
          <pc:sldMk cId="4109220265" sldId="540"/>
        </pc:sldMkLst>
        <pc:spChg chg="mod">
          <ac:chgData name="Neil Pitman" userId="71eda137-ee85-4479-b457-32f11bdb023f" providerId="ADAL" clId="{F9C934FD-7819-487F-8A6E-BEA5F93DEACE}" dt="2020-02-09T14:40:43.679" v="1318" actId="20577"/>
          <ac:spMkLst>
            <pc:docMk/>
            <pc:sldMk cId="4109220265" sldId="540"/>
            <ac:spMk id="5" creationId="{496C4987-61DA-4779-BE94-EB31D9B59E72}"/>
          </ac:spMkLst>
        </pc:spChg>
        <pc:picChg chg="add mod">
          <ac:chgData name="Neil Pitman" userId="71eda137-ee85-4479-b457-32f11bdb023f" providerId="ADAL" clId="{F9C934FD-7819-487F-8A6E-BEA5F93DEACE}" dt="2020-02-01T18:02:09.494" v="896" actId="1076"/>
          <ac:picMkLst>
            <pc:docMk/>
            <pc:sldMk cId="4109220265" sldId="540"/>
            <ac:picMk id="7170" creationId="{7CCBCE95-8C7F-4562-B4B1-DBC543845642}"/>
          </ac:picMkLst>
        </pc:picChg>
      </pc:sldChg>
      <pc:sldChg chg="addSp modSp add">
        <pc:chgData name="Neil Pitman" userId="71eda137-ee85-4479-b457-32f11bdb023f" providerId="ADAL" clId="{F9C934FD-7819-487F-8A6E-BEA5F93DEACE}" dt="2020-02-09T14:48:21.041" v="1462" actId="1076"/>
        <pc:sldMkLst>
          <pc:docMk/>
          <pc:sldMk cId="1739742517" sldId="541"/>
        </pc:sldMkLst>
        <pc:spChg chg="mod">
          <ac:chgData name="Neil Pitman" userId="71eda137-ee85-4479-b457-32f11bdb023f" providerId="ADAL" clId="{F9C934FD-7819-487F-8A6E-BEA5F93DEACE}" dt="2020-02-02T19:18:52.143" v="997" actId="20577"/>
          <ac:spMkLst>
            <pc:docMk/>
            <pc:sldMk cId="1739742517" sldId="541"/>
            <ac:spMk id="5" creationId="{C65898CE-8DFE-4227-B8F5-A1814456BA65}"/>
          </ac:spMkLst>
        </pc:spChg>
        <pc:spChg chg="add">
          <ac:chgData name="Neil Pitman" userId="71eda137-ee85-4479-b457-32f11bdb023f" providerId="ADAL" clId="{F9C934FD-7819-487F-8A6E-BEA5F93DEACE}" dt="2020-02-02T19:35:51.949" v="1170"/>
          <ac:spMkLst>
            <pc:docMk/>
            <pc:sldMk cId="1739742517" sldId="541"/>
            <ac:spMk id="6" creationId="{FE5A83E2-D873-4E47-B579-229FC6300DC3}"/>
          </ac:spMkLst>
        </pc:spChg>
        <pc:picChg chg="add mod">
          <ac:chgData name="Neil Pitman" userId="71eda137-ee85-4479-b457-32f11bdb023f" providerId="ADAL" clId="{F9C934FD-7819-487F-8A6E-BEA5F93DEACE}" dt="2020-02-09T14:48:21.041" v="1462" actId="1076"/>
          <ac:picMkLst>
            <pc:docMk/>
            <pc:sldMk cId="1739742517" sldId="541"/>
            <ac:picMk id="1028" creationId="{9313B984-0612-43E3-97BB-B7D50866254B}"/>
          </ac:picMkLst>
        </pc:picChg>
      </pc:sldChg>
      <pc:sldChg chg="addSp modSp add">
        <pc:chgData name="Neil Pitman" userId="71eda137-ee85-4479-b457-32f11bdb023f" providerId="ADAL" clId="{F9C934FD-7819-487F-8A6E-BEA5F93DEACE}" dt="2020-02-02T19:37:18.109" v="1176" actId="1076"/>
        <pc:sldMkLst>
          <pc:docMk/>
          <pc:sldMk cId="1366767786" sldId="542"/>
        </pc:sldMkLst>
        <pc:spChg chg="mod">
          <ac:chgData name="Neil Pitman" userId="71eda137-ee85-4479-b457-32f11bdb023f" providerId="ADAL" clId="{F9C934FD-7819-487F-8A6E-BEA5F93DEACE}" dt="2020-02-02T19:17:30.764" v="953" actId="20577"/>
          <ac:spMkLst>
            <pc:docMk/>
            <pc:sldMk cId="1366767786" sldId="542"/>
            <ac:spMk id="5" creationId="{1872AFF1-2EF0-4B3F-83DD-7A863AE7C6E8}"/>
          </ac:spMkLst>
        </pc:spChg>
        <pc:picChg chg="add mod">
          <ac:chgData name="Neil Pitman" userId="71eda137-ee85-4479-b457-32f11bdb023f" providerId="ADAL" clId="{F9C934FD-7819-487F-8A6E-BEA5F93DEACE}" dt="2020-02-02T19:37:18.109" v="1176" actId="1076"/>
          <ac:picMkLst>
            <pc:docMk/>
            <pc:sldMk cId="1366767786" sldId="542"/>
            <ac:picMk id="2050" creationId="{90FA35FB-68B7-42E3-86D6-99B2E141DDFA}"/>
          </ac:picMkLst>
        </pc:picChg>
      </pc:sldChg>
      <pc:sldChg chg="modSp add">
        <pc:chgData name="Neil Pitman" userId="71eda137-ee85-4479-b457-32f11bdb023f" providerId="ADAL" clId="{F9C934FD-7819-487F-8A6E-BEA5F93DEACE}" dt="2020-02-09T15:14:04.891" v="1571" actId="20577"/>
        <pc:sldMkLst>
          <pc:docMk/>
          <pc:sldMk cId="2395161078" sldId="543"/>
        </pc:sldMkLst>
        <pc:spChg chg="mod">
          <ac:chgData name="Neil Pitman" userId="71eda137-ee85-4479-b457-32f11bdb023f" providerId="ADAL" clId="{F9C934FD-7819-487F-8A6E-BEA5F93DEACE}" dt="2020-02-09T15:14:04.891" v="1571" actId="20577"/>
          <ac:spMkLst>
            <pc:docMk/>
            <pc:sldMk cId="2395161078" sldId="543"/>
            <ac:spMk id="4" creationId="{03B150A9-51FA-47E0-BA7E-46BA2926B057}"/>
          </ac:spMkLst>
        </pc:spChg>
        <pc:spChg chg="mod">
          <ac:chgData name="Neil Pitman" userId="71eda137-ee85-4479-b457-32f11bdb023f" providerId="ADAL" clId="{F9C934FD-7819-487F-8A6E-BEA5F93DEACE}" dt="2020-02-02T19:20:08.527" v="1053" actId="20577"/>
          <ac:spMkLst>
            <pc:docMk/>
            <pc:sldMk cId="2395161078" sldId="543"/>
            <ac:spMk id="5" creationId="{ACA53AAE-3A8D-479E-A078-B5C03E5669B9}"/>
          </ac:spMkLst>
        </pc:spChg>
      </pc:sldChg>
      <pc:sldChg chg="modSp add">
        <pc:chgData name="Neil Pitman" userId="71eda137-ee85-4479-b457-32f11bdb023f" providerId="ADAL" clId="{F9C934FD-7819-487F-8A6E-BEA5F93DEACE}" dt="2020-02-02T19:19:03.301" v="1009" actId="20577"/>
        <pc:sldMkLst>
          <pc:docMk/>
          <pc:sldMk cId="597533116" sldId="544"/>
        </pc:sldMkLst>
        <pc:spChg chg="mod">
          <ac:chgData name="Neil Pitman" userId="71eda137-ee85-4479-b457-32f11bdb023f" providerId="ADAL" clId="{F9C934FD-7819-487F-8A6E-BEA5F93DEACE}" dt="2020-02-02T19:19:03.301" v="1009" actId="20577"/>
          <ac:spMkLst>
            <pc:docMk/>
            <pc:sldMk cId="597533116" sldId="544"/>
            <ac:spMk id="5" creationId="{0283E7C8-5F41-45FC-9CAB-397E0B0D5993}"/>
          </ac:spMkLst>
        </pc:spChg>
      </pc:sldChg>
      <pc:sldChg chg="modSp add">
        <pc:chgData name="Neil Pitman" userId="71eda137-ee85-4479-b457-32f11bdb023f" providerId="ADAL" clId="{F9C934FD-7819-487F-8A6E-BEA5F93DEACE}" dt="2020-02-09T20:43:34.089" v="1929" actId="20577"/>
        <pc:sldMkLst>
          <pc:docMk/>
          <pc:sldMk cId="902651579" sldId="545"/>
        </pc:sldMkLst>
        <pc:spChg chg="mod">
          <ac:chgData name="Neil Pitman" userId="71eda137-ee85-4479-b457-32f11bdb023f" providerId="ADAL" clId="{F9C934FD-7819-487F-8A6E-BEA5F93DEACE}" dt="2020-02-09T20:43:34.089" v="1929" actId="20577"/>
          <ac:spMkLst>
            <pc:docMk/>
            <pc:sldMk cId="902651579" sldId="545"/>
            <ac:spMk id="4" creationId="{E63D036B-14CC-441F-8DF1-B4367B422C90}"/>
          </ac:spMkLst>
        </pc:spChg>
        <pc:spChg chg="mod">
          <ac:chgData name="Neil Pitman" userId="71eda137-ee85-4479-b457-32f11bdb023f" providerId="ADAL" clId="{F9C934FD-7819-487F-8A6E-BEA5F93DEACE}" dt="2020-02-02T19:28:58.196" v="1149" actId="20577"/>
          <ac:spMkLst>
            <pc:docMk/>
            <pc:sldMk cId="902651579" sldId="545"/>
            <ac:spMk id="5" creationId="{C989BB05-D210-4BDA-9B73-080CF6C166EB}"/>
          </ac:spMkLst>
        </pc:spChg>
      </pc:sldChg>
      <pc:sldChg chg="addSp modSp add ord">
        <pc:chgData name="Neil Pitman" userId="71eda137-ee85-4479-b457-32f11bdb023f" providerId="ADAL" clId="{F9C934FD-7819-487F-8A6E-BEA5F93DEACE}" dt="2020-02-09T15:13:52.465" v="1570"/>
        <pc:sldMkLst>
          <pc:docMk/>
          <pc:sldMk cId="3635373000" sldId="546"/>
        </pc:sldMkLst>
        <pc:spChg chg="mod">
          <ac:chgData name="Neil Pitman" userId="71eda137-ee85-4479-b457-32f11bdb023f" providerId="ADAL" clId="{F9C934FD-7819-487F-8A6E-BEA5F93DEACE}" dt="2020-02-02T19:54:28.241" v="1215" actId="20577"/>
          <ac:spMkLst>
            <pc:docMk/>
            <pc:sldMk cId="3635373000" sldId="546"/>
            <ac:spMk id="5" creationId="{A1C861C5-89A8-49C8-A8D2-B1C4BFD39BDE}"/>
          </ac:spMkLst>
        </pc:spChg>
        <pc:picChg chg="add mod">
          <ac:chgData name="Neil Pitman" userId="71eda137-ee85-4479-b457-32f11bdb023f" providerId="ADAL" clId="{F9C934FD-7819-487F-8A6E-BEA5F93DEACE}" dt="2020-02-09T15:04:37.338" v="1539" actId="1076"/>
          <ac:picMkLst>
            <pc:docMk/>
            <pc:sldMk cId="3635373000" sldId="546"/>
            <ac:picMk id="1026" creationId="{1C9B1341-D8B4-4740-87C5-DD882DE3A011}"/>
          </ac:picMkLst>
        </pc:picChg>
      </pc:sldChg>
      <pc:sldChg chg="modSp add">
        <pc:chgData name="Neil Pitman" userId="71eda137-ee85-4479-b457-32f11bdb023f" providerId="ADAL" clId="{F9C934FD-7819-487F-8A6E-BEA5F93DEACE}" dt="2020-02-02T19:56:04.657" v="1234" actId="20577"/>
        <pc:sldMkLst>
          <pc:docMk/>
          <pc:sldMk cId="2121828338" sldId="547"/>
        </pc:sldMkLst>
        <pc:spChg chg="mod">
          <ac:chgData name="Neil Pitman" userId="71eda137-ee85-4479-b457-32f11bdb023f" providerId="ADAL" clId="{F9C934FD-7819-487F-8A6E-BEA5F93DEACE}" dt="2020-02-02T19:56:04.657" v="1234" actId="20577"/>
          <ac:spMkLst>
            <pc:docMk/>
            <pc:sldMk cId="2121828338" sldId="547"/>
            <ac:spMk id="5" creationId="{475DD033-3AB0-4C43-860A-7658285D0ADF}"/>
          </ac:spMkLst>
        </pc:spChg>
      </pc:sldChg>
      <pc:sldChg chg="modSp">
        <pc:chgData name="Neil Pitman" userId="71eda137-ee85-4479-b457-32f11bdb023f" providerId="ADAL" clId="{F9C934FD-7819-487F-8A6E-BEA5F93DEACE}" dt="2020-02-09T14:46:58.117" v="1450" actId="20577"/>
        <pc:sldMkLst>
          <pc:docMk/>
          <pc:sldMk cId="3221870221" sldId="548"/>
        </pc:sldMkLst>
        <pc:spChg chg="mod">
          <ac:chgData name="Neil Pitman" userId="71eda137-ee85-4479-b457-32f11bdb023f" providerId="ADAL" clId="{F9C934FD-7819-487F-8A6E-BEA5F93DEACE}" dt="2020-02-09T14:46:58.117" v="1450" actId="20577"/>
          <ac:spMkLst>
            <pc:docMk/>
            <pc:sldMk cId="3221870221" sldId="548"/>
            <ac:spMk id="5" creationId="{8F461A4D-9CD5-4253-B6B6-04781595AADD}"/>
          </ac:spMkLst>
        </pc:spChg>
      </pc:sldChg>
      <pc:sldChg chg="modSp">
        <pc:chgData name="Neil Pitman" userId="71eda137-ee85-4479-b457-32f11bdb023f" providerId="ADAL" clId="{F9C934FD-7819-487F-8A6E-BEA5F93DEACE}" dt="2020-02-09T14:45:19.382" v="1425"/>
        <pc:sldMkLst>
          <pc:docMk/>
          <pc:sldMk cId="3877555781" sldId="549"/>
        </pc:sldMkLst>
        <pc:spChg chg="mod">
          <ac:chgData name="Neil Pitman" userId="71eda137-ee85-4479-b457-32f11bdb023f" providerId="ADAL" clId="{F9C934FD-7819-487F-8A6E-BEA5F93DEACE}" dt="2020-02-09T14:45:19.382" v="1425"/>
          <ac:spMkLst>
            <pc:docMk/>
            <pc:sldMk cId="3877555781" sldId="549"/>
            <ac:spMk id="5" creationId="{48DC7746-689B-417C-91DD-42CB01AEB8FD}"/>
          </ac:spMkLst>
        </pc:spChg>
      </pc:sldChg>
      <pc:sldChg chg="del">
        <pc:chgData name="Neil Pitman" userId="71eda137-ee85-4479-b457-32f11bdb023f" providerId="ADAL" clId="{F9C934FD-7819-487F-8A6E-BEA5F93DEACE}" dt="2020-02-09T14:47:44.463" v="1456" actId="2696"/>
        <pc:sldMkLst>
          <pc:docMk/>
          <pc:sldMk cId="3848399051" sldId="550"/>
        </pc:sldMkLst>
      </pc:sldChg>
      <pc:sldChg chg="del">
        <pc:chgData name="Neil Pitman" userId="71eda137-ee85-4479-b457-32f11bdb023f" providerId="ADAL" clId="{F9C934FD-7819-487F-8A6E-BEA5F93DEACE}" dt="2020-02-09T14:47:45.473" v="1457" actId="2696"/>
        <pc:sldMkLst>
          <pc:docMk/>
          <pc:sldMk cId="1819411528" sldId="551"/>
        </pc:sldMkLst>
      </pc:sldChg>
      <pc:sldChg chg="del">
        <pc:chgData name="Neil Pitman" userId="71eda137-ee85-4479-b457-32f11bdb023f" providerId="ADAL" clId="{F9C934FD-7819-487F-8A6E-BEA5F93DEACE}" dt="2020-02-09T14:47:47.213" v="1458" actId="2696"/>
        <pc:sldMkLst>
          <pc:docMk/>
          <pc:sldMk cId="2002355111" sldId="552"/>
        </pc:sldMkLst>
      </pc:sldChg>
      <pc:sldChg chg="del">
        <pc:chgData name="Neil Pitman" userId="71eda137-ee85-4479-b457-32f11bdb023f" providerId="ADAL" clId="{F9C934FD-7819-487F-8A6E-BEA5F93DEACE}" dt="2020-02-09T14:47:49.440" v="1460" actId="2696"/>
        <pc:sldMkLst>
          <pc:docMk/>
          <pc:sldMk cId="1615621396" sldId="553"/>
        </pc:sldMkLst>
      </pc:sldChg>
      <pc:sldChg chg="del">
        <pc:chgData name="Neil Pitman" userId="71eda137-ee85-4479-b457-32f11bdb023f" providerId="ADAL" clId="{F9C934FD-7819-487F-8A6E-BEA5F93DEACE}" dt="2020-02-09T14:47:48.029" v="1459" actId="2696"/>
        <pc:sldMkLst>
          <pc:docMk/>
          <pc:sldMk cId="1581663997" sldId="554"/>
        </pc:sldMkLst>
      </pc:sldChg>
      <pc:sldChg chg="modSp">
        <pc:chgData name="Neil Pitman" userId="71eda137-ee85-4479-b457-32f11bdb023f" providerId="ADAL" clId="{F9C934FD-7819-487F-8A6E-BEA5F93DEACE}" dt="2020-02-09T14:45:09.015" v="1424" actId="20577"/>
        <pc:sldMkLst>
          <pc:docMk/>
          <pc:sldMk cId="601003839" sldId="555"/>
        </pc:sldMkLst>
        <pc:spChg chg="mod">
          <ac:chgData name="Neil Pitman" userId="71eda137-ee85-4479-b457-32f11bdb023f" providerId="ADAL" clId="{F9C934FD-7819-487F-8A6E-BEA5F93DEACE}" dt="2020-02-09T14:45:09.015" v="1424" actId="20577"/>
          <ac:spMkLst>
            <pc:docMk/>
            <pc:sldMk cId="601003839" sldId="555"/>
            <ac:spMk id="5" creationId="{45A9F719-76AE-4439-A713-B49085A1BF70}"/>
          </ac:spMkLst>
        </pc:spChg>
      </pc:sldChg>
      <pc:sldChg chg="modSp del ord">
        <pc:chgData name="Neil Pitman" userId="71eda137-ee85-4479-b457-32f11bdb023f" providerId="ADAL" clId="{F9C934FD-7819-487F-8A6E-BEA5F93DEACE}" dt="2020-02-09T20:37:05.802" v="1793" actId="2696"/>
        <pc:sldMkLst>
          <pc:docMk/>
          <pc:sldMk cId="3836311340" sldId="556"/>
        </pc:sldMkLst>
        <pc:spChg chg="mod">
          <ac:chgData name="Neil Pitman" userId="71eda137-ee85-4479-b457-32f11bdb023f" providerId="ADAL" clId="{F9C934FD-7819-487F-8A6E-BEA5F93DEACE}" dt="2020-02-09T20:35:26.053" v="1785"/>
          <ac:spMkLst>
            <pc:docMk/>
            <pc:sldMk cId="3836311340" sldId="556"/>
            <ac:spMk id="4" creationId="{682A0C7D-9005-46ED-9D6C-68D05D837723}"/>
          </ac:spMkLst>
        </pc:spChg>
      </pc:sldChg>
      <pc:sldChg chg="modSp">
        <pc:chgData name="Neil Pitman" userId="71eda137-ee85-4479-b457-32f11bdb023f" providerId="ADAL" clId="{F9C934FD-7819-487F-8A6E-BEA5F93DEACE}" dt="2020-02-09T20:37:29.789" v="1803" actId="27636"/>
        <pc:sldMkLst>
          <pc:docMk/>
          <pc:sldMk cId="1435504671" sldId="557"/>
        </pc:sldMkLst>
        <pc:spChg chg="mod">
          <ac:chgData name="Neil Pitman" userId="71eda137-ee85-4479-b457-32f11bdb023f" providerId="ADAL" clId="{F9C934FD-7819-487F-8A6E-BEA5F93DEACE}" dt="2020-02-09T20:37:29.789" v="1803" actId="27636"/>
          <ac:spMkLst>
            <pc:docMk/>
            <pc:sldMk cId="1435504671" sldId="557"/>
            <ac:spMk id="4" creationId="{05AD632C-23FA-49E9-85D1-9CDD32FECE50}"/>
          </ac:spMkLst>
        </pc:spChg>
      </pc:sldChg>
      <pc:sldChg chg="modSp">
        <pc:chgData name="Neil Pitman" userId="71eda137-ee85-4479-b457-32f11bdb023f" providerId="ADAL" clId="{F9C934FD-7819-487F-8A6E-BEA5F93DEACE}" dt="2020-02-09T14:42:42.420" v="1323" actId="1076"/>
        <pc:sldMkLst>
          <pc:docMk/>
          <pc:sldMk cId="4150773293" sldId="558"/>
        </pc:sldMkLst>
        <pc:picChg chg="mod">
          <ac:chgData name="Neil Pitman" userId="71eda137-ee85-4479-b457-32f11bdb023f" providerId="ADAL" clId="{F9C934FD-7819-487F-8A6E-BEA5F93DEACE}" dt="2020-02-09T14:42:42.420" v="1323" actId="1076"/>
          <ac:picMkLst>
            <pc:docMk/>
            <pc:sldMk cId="4150773293" sldId="558"/>
            <ac:picMk id="1026" creationId="{B3F55F12-348A-4CF9-A2E0-3EF4B685C5EE}"/>
          </ac:picMkLst>
        </pc:picChg>
      </pc:sldChg>
      <pc:sldChg chg="modSp">
        <pc:chgData name="Neil Pitman" userId="71eda137-ee85-4479-b457-32f11bdb023f" providerId="ADAL" clId="{F9C934FD-7819-487F-8A6E-BEA5F93DEACE}" dt="2020-02-08T11:19:44.293" v="1310" actId="15"/>
        <pc:sldMkLst>
          <pc:docMk/>
          <pc:sldMk cId="2335998833" sldId="559"/>
        </pc:sldMkLst>
        <pc:spChg chg="mod">
          <ac:chgData name="Neil Pitman" userId="71eda137-ee85-4479-b457-32f11bdb023f" providerId="ADAL" clId="{F9C934FD-7819-487F-8A6E-BEA5F93DEACE}" dt="2020-02-08T11:19:44.293" v="1310" actId="15"/>
          <ac:spMkLst>
            <pc:docMk/>
            <pc:sldMk cId="2335998833" sldId="559"/>
            <ac:spMk id="4" creationId="{A529F863-0101-4F42-BFF0-7FEEC235D382}"/>
          </ac:spMkLst>
        </pc:spChg>
      </pc:sldChg>
      <pc:sldChg chg="modSp">
        <pc:chgData name="Neil Pitman" userId="71eda137-ee85-4479-b457-32f11bdb023f" providerId="ADAL" clId="{F9C934FD-7819-487F-8A6E-BEA5F93DEACE}" dt="2020-02-09T14:43:09.520" v="1343" actId="20577"/>
        <pc:sldMkLst>
          <pc:docMk/>
          <pc:sldMk cId="1293594170" sldId="560"/>
        </pc:sldMkLst>
        <pc:spChg chg="mod">
          <ac:chgData name="Neil Pitman" userId="71eda137-ee85-4479-b457-32f11bdb023f" providerId="ADAL" clId="{F9C934FD-7819-487F-8A6E-BEA5F93DEACE}" dt="2020-02-09T14:43:09.520" v="1343" actId="20577"/>
          <ac:spMkLst>
            <pc:docMk/>
            <pc:sldMk cId="1293594170" sldId="560"/>
            <ac:spMk id="5" creationId="{7C5ABF9D-DD17-47D4-BB03-2A6AEA6EDB76}"/>
          </ac:spMkLst>
        </pc:spChg>
      </pc:sldChg>
      <pc:sldChg chg="modSp add">
        <pc:chgData name="Neil Pitman" userId="71eda137-ee85-4479-b457-32f11bdb023f" providerId="ADAL" clId="{F9C934FD-7819-487F-8A6E-BEA5F93DEACE}" dt="2020-02-09T14:47:14.909" v="1452" actId="20577"/>
        <pc:sldMkLst>
          <pc:docMk/>
          <pc:sldMk cId="4054736990" sldId="561"/>
        </pc:sldMkLst>
        <pc:spChg chg="mod">
          <ac:chgData name="Neil Pitman" userId="71eda137-ee85-4479-b457-32f11bdb023f" providerId="ADAL" clId="{F9C934FD-7819-487F-8A6E-BEA5F93DEACE}" dt="2020-02-09T14:47:14.909" v="1452" actId="20577"/>
          <ac:spMkLst>
            <pc:docMk/>
            <pc:sldMk cId="4054736990" sldId="561"/>
            <ac:spMk id="5" creationId="{8F461A4D-9CD5-4253-B6B6-04781595AADD}"/>
          </ac:spMkLst>
        </pc:spChg>
      </pc:sldChg>
      <pc:sldChg chg="delSp modSp add">
        <pc:chgData name="Neil Pitman" userId="71eda137-ee85-4479-b457-32f11bdb023f" providerId="ADAL" clId="{F9C934FD-7819-487F-8A6E-BEA5F93DEACE}" dt="2020-02-09T14:47:24.408" v="1455" actId="478"/>
        <pc:sldMkLst>
          <pc:docMk/>
          <pc:sldMk cId="1377722365" sldId="562"/>
        </pc:sldMkLst>
        <pc:spChg chg="mod">
          <ac:chgData name="Neil Pitman" userId="71eda137-ee85-4479-b457-32f11bdb023f" providerId="ADAL" clId="{F9C934FD-7819-487F-8A6E-BEA5F93DEACE}" dt="2020-02-09T14:47:19.362" v="1453" actId="20577"/>
          <ac:spMkLst>
            <pc:docMk/>
            <pc:sldMk cId="1377722365" sldId="562"/>
            <ac:spMk id="5" creationId="{45A9F719-76AE-4439-A713-B49085A1BF70}"/>
          </ac:spMkLst>
        </pc:spChg>
        <pc:picChg chg="del">
          <ac:chgData name="Neil Pitman" userId="71eda137-ee85-4479-b457-32f11bdb023f" providerId="ADAL" clId="{F9C934FD-7819-487F-8A6E-BEA5F93DEACE}" dt="2020-02-09T14:47:22.560" v="1454" actId="478"/>
          <ac:picMkLst>
            <pc:docMk/>
            <pc:sldMk cId="1377722365" sldId="562"/>
            <ac:picMk id="6" creationId="{EBCE0E16-5905-4DB2-B8E3-60C15B5A464B}"/>
          </ac:picMkLst>
        </pc:picChg>
        <pc:picChg chg="del">
          <ac:chgData name="Neil Pitman" userId="71eda137-ee85-4479-b457-32f11bdb023f" providerId="ADAL" clId="{F9C934FD-7819-487F-8A6E-BEA5F93DEACE}" dt="2020-02-09T14:47:24.408" v="1455" actId="478"/>
          <ac:picMkLst>
            <pc:docMk/>
            <pc:sldMk cId="1377722365" sldId="562"/>
            <ac:picMk id="7" creationId="{7137EC7E-1D26-4169-9640-F6E224E26405}"/>
          </ac:picMkLst>
        </pc:picChg>
      </pc:sldChg>
      <pc:sldChg chg="add del setBg">
        <pc:chgData name="Neil Pitman" userId="71eda137-ee85-4479-b457-32f11bdb023f" providerId="ADAL" clId="{F9C934FD-7819-487F-8A6E-BEA5F93DEACE}" dt="2020-02-09T20:44:07.941" v="1931" actId="2696"/>
        <pc:sldMkLst>
          <pc:docMk/>
          <pc:sldMk cId="3722289183" sldId="563"/>
        </pc:sldMkLst>
      </pc:sldChg>
      <pc:sldChg chg="add setBg">
        <pc:chgData name="Neil Pitman" userId="71eda137-ee85-4479-b457-32f11bdb023f" providerId="ADAL" clId="{F9C934FD-7819-487F-8A6E-BEA5F93DEACE}" dt="2020-02-09T20:43:56.063" v="1930"/>
        <pc:sldMkLst>
          <pc:docMk/>
          <pc:sldMk cId="4220759894" sldId="564"/>
        </pc:sldMkLst>
      </pc:sldChg>
    </pc:docChg>
  </pc:docChgLst>
  <pc:docChgLst>
    <pc:chgData name="Neil Pitman" userId="71eda137-ee85-4479-b457-32f11bdb023f" providerId="ADAL" clId="{18413B82-B75E-432C-AC27-6DD4DC562984}"/>
    <pc:docChg chg="custSel addSld delSld modSld sldOrd">
      <pc:chgData name="Neil Pitman" userId="71eda137-ee85-4479-b457-32f11bdb023f" providerId="ADAL" clId="{18413B82-B75E-432C-AC27-6DD4DC562984}" dt="2020-02-07T16:43:09.854" v="407" actId="1076"/>
      <pc:docMkLst>
        <pc:docMk/>
      </pc:docMkLst>
      <pc:sldChg chg="addSp delSp modSp">
        <pc:chgData name="Neil Pitman" userId="71eda137-ee85-4479-b457-32f11bdb023f" providerId="ADAL" clId="{18413B82-B75E-432C-AC27-6DD4DC562984}" dt="2020-01-30T13:57:33.729" v="71" actId="1076"/>
        <pc:sldMkLst>
          <pc:docMk/>
          <pc:sldMk cId="591526917" sldId="522"/>
        </pc:sldMkLst>
        <pc:spChg chg="mod">
          <ac:chgData name="Neil Pitman" userId="71eda137-ee85-4479-b457-32f11bdb023f" providerId="ADAL" clId="{18413B82-B75E-432C-AC27-6DD4DC562984}" dt="2020-01-30T13:46:52.673" v="53" actId="1076"/>
          <ac:spMkLst>
            <pc:docMk/>
            <pc:sldMk cId="591526917" sldId="522"/>
            <ac:spMk id="13" creationId="{5364C69E-BF05-413D-B693-52B2751FCA47}"/>
          </ac:spMkLst>
        </pc:spChg>
        <pc:spChg chg="mod">
          <ac:chgData name="Neil Pitman" userId="71eda137-ee85-4479-b457-32f11bdb023f" providerId="ADAL" clId="{18413B82-B75E-432C-AC27-6DD4DC562984}" dt="2020-01-30T13:46:43.729" v="52"/>
          <ac:spMkLst>
            <pc:docMk/>
            <pc:sldMk cId="591526917" sldId="522"/>
            <ac:spMk id="15" creationId="{38A6C363-0643-4487-80D8-48F5B4781D42}"/>
          </ac:spMkLst>
        </pc:spChg>
        <pc:graphicFrameChg chg="del">
          <ac:chgData name="Neil Pitman" userId="71eda137-ee85-4479-b457-32f11bdb023f" providerId="ADAL" clId="{18413B82-B75E-432C-AC27-6DD4DC562984}" dt="2020-01-30T13:47:05.736" v="54" actId="478"/>
          <ac:graphicFrameMkLst>
            <pc:docMk/>
            <pc:sldMk cId="591526917" sldId="522"/>
            <ac:graphicFrameMk id="4" creationId="{37D630BE-A40B-49F7-87BF-BB6F4AE26427}"/>
          </ac:graphicFrameMkLst>
        </pc:graphicFrameChg>
        <pc:picChg chg="add mod">
          <ac:chgData name="Neil Pitman" userId="71eda137-ee85-4479-b457-32f11bdb023f" providerId="ADAL" clId="{18413B82-B75E-432C-AC27-6DD4DC562984}" dt="2020-01-30T13:57:33.729" v="71" actId="1076"/>
          <ac:picMkLst>
            <pc:docMk/>
            <pc:sldMk cId="591526917" sldId="522"/>
            <ac:picMk id="1026" creationId="{17062A71-6E86-48A7-846D-46E7627C574E}"/>
          </ac:picMkLst>
        </pc:picChg>
      </pc:sldChg>
      <pc:sldChg chg="addSp delSp modSp delAnim modAnim">
        <pc:chgData name="Neil Pitman" userId="71eda137-ee85-4479-b457-32f11bdb023f" providerId="ADAL" clId="{18413B82-B75E-432C-AC27-6DD4DC562984}" dt="2020-01-30T14:03:19.494" v="73"/>
        <pc:sldMkLst>
          <pc:docMk/>
          <pc:sldMk cId="1318066565" sldId="523"/>
        </pc:sldMkLst>
        <pc:spChg chg="del">
          <ac:chgData name="Neil Pitman" userId="71eda137-ee85-4479-b457-32f11bdb023f" providerId="ADAL" clId="{18413B82-B75E-432C-AC27-6DD4DC562984}" dt="2020-01-30T13:54:48.175" v="67"/>
          <ac:spMkLst>
            <pc:docMk/>
            <pc:sldMk cId="1318066565" sldId="523"/>
            <ac:spMk id="4" creationId="{C2E5DEF9-CD33-4EF7-AD3E-CE579E959026}"/>
          </ac:spMkLst>
        </pc:spChg>
        <pc:spChg chg="mod">
          <ac:chgData name="Neil Pitman" userId="71eda137-ee85-4479-b457-32f11bdb023f" providerId="ADAL" clId="{18413B82-B75E-432C-AC27-6DD4DC562984}" dt="2020-01-30T13:52:08.445" v="66" actId="20577"/>
          <ac:spMkLst>
            <pc:docMk/>
            <pc:sldMk cId="1318066565" sldId="523"/>
            <ac:spMk id="5" creationId="{EB33695D-DF66-4F7F-8835-C12EC4A10EE8}"/>
          </ac:spMkLst>
        </pc:spChg>
        <pc:spChg chg="add del mod">
          <ac:chgData name="Neil Pitman" userId="71eda137-ee85-4479-b457-32f11bdb023f" providerId="ADAL" clId="{18413B82-B75E-432C-AC27-6DD4DC562984}" dt="2020-01-30T14:03:19.494" v="73"/>
          <ac:spMkLst>
            <pc:docMk/>
            <pc:sldMk cId="1318066565" sldId="523"/>
            <ac:spMk id="7" creationId="{BB45E7C6-F8E9-41CD-AE4B-E9AFC9A42FE8}"/>
          </ac:spMkLst>
        </pc:spChg>
        <pc:picChg chg="add del mod">
          <ac:chgData name="Neil Pitman" userId="71eda137-ee85-4479-b457-32f11bdb023f" providerId="ADAL" clId="{18413B82-B75E-432C-AC27-6DD4DC562984}" dt="2020-01-30T14:03:04.367" v="72" actId="478"/>
          <ac:picMkLst>
            <pc:docMk/>
            <pc:sldMk cId="1318066565" sldId="523"/>
            <ac:picMk id="6" creationId="{0FABD411-072E-4D25-B4CC-7B3F6961D55F}"/>
          </ac:picMkLst>
        </pc:picChg>
        <pc:picChg chg="add mod">
          <ac:chgData name="Neil Pitman" userId="71eda137-ee85-4479-b457-32f11bdb023f" providerId="ADAL" clId="{18413B82-B75E-432C-AC27-6DD4DC562984}" dt="2020-01-30T14:03:19.494" v="73"/>
          <ac:picMkLst>
            <pc:docMk/>
            <pc:sldMk cId="1318066565" sldId="523"/>
            <ac:picMk id="8" creationId="{607745DC-9D64-42F4-BF14-8A3D823C70F9}"/>
          </ac:picMkLst>
        </pc:picChg>
      </pc:sldChg>
      <pc:sldChg chg="addSp modSp">
        <pc:chgData name="Neil Pitman" userId="71eda137-ee85-4479-b457-32f11bdb023f" providerId="ADAL" clId="{18413B82-B75E-432C-AC27-6DD4DC562984}" dt="2020-02-07T16:34:22.192" v="329" actId="1076"/>
        <pc:sldMkLst>
          <pc:docMk/>
          <pc:sldMk cId="1078769040" sldId="526"/>
        </pc:sldMkLst>
        <pc:picChg chg="add mod">
          <ac:chgData name="Neil Pitman" userId="71eda137-ee85-4479-b457-32f11bdb023f" providerId="ADAL" clId="{18413B82-B75E-432C-AC27-6DD4DC562984}" dt="2020-02-07T16:33:39.295" v="317" actId="1076"/>
          <ac:picMkLst>
            <pc:docMk/>
            <pc:sldMk cId="1078769040" sldId="526"/>
            <ac:picMk id="7" creationId="{A3E79BF8-A094-4233-B4EE-152C80057B8C}"/>
          </ac:picMkLst>
        </pc:picChg>
        <pc:picChg chg="add mod">
          <ac:chgData name="Neil Pitman" userId="71eda137-ee85-4479-b457-32f11bdb023f" providerId="ADAL" clId="{18413B82-B75E-432C-AC27-6DD4DC562984}" dt="2020-02-07T16:33:50.420" v="320" actId="1076"/>
          <ac:picMkLst>
            <pc:docMk/>
            <pc:sldMk cId="1078769040" sldId="526"/>
            <ac:picMk id="8" creationId="{7D73630B-5AEB-43FD-B317-BF678B063C75}"/>
          </ac:picMkLst>
        </pc:picChg>
        <pc:picChg chg="add mod">
          <ac:chgData name="Neil Pitman" userId="71eda137-ee85-4479-b457-32f11bdb023f" providerId="ADAL" clId="{18413B82-B75E-432C-AC27-6DD4DC562984}" dt="2020-02-07T16:34:03.704" v="323" actId="1076"/>
          <ac:picMkLst>
            <pc:docMk/>
            <pc:sldMk cId="1078769040" sldId="526"/>
            <ac:picMk id="9" creationId="{44C56212-6876-412D-937B-70DD117C44F0}"/>
          </ac:picMkLst>
        </pc:picChg>
        <pc:picChg chg="add mod">
          <ac:chgData name="Neil Pitman" userId="71eda137-ee85-4479-b457-32f11bdb023f" providerId="ADAL" clId="{18413B82-B75E-432C-AC27-6DD4DC562984}" dt="2020-02-07T16:34:22.192" v="329" actId="1076"/>
          <ac:picMkLst>
            <pc:docMk/>
            <pc:sldMk cId="1078769040" sldId="526"/>
            <ac:picMk id="10" creationId="{5EBCED73-7BB6-49DB-A76E-82354E988735}"/>
          </ac:picMkLst>
        </pc:picChg>
        <pc:picChg chg="mod">
          <ac:chgData name="Neil Pitman" userId="71eda137-ee85-4479-b457-32f11bdb023f" providerId="ADAL" clId="{18413B82-B75E-432C-AC27-6DD4DC562984}" dt="2020-02-07T16:33:27.842" v="313" actId="1076"/>
          <ac:picMkLst>
            <pc:docMk/>
            <pc:sldMk cId="1078769040" sldId="526"/>
            <ac:picMk id="1027" creationId="{55BBFCA8-A37B-4196-B098-9FA664A5021A}"/>
          </ac:picMkLst>
        </pc:picChg>
      </pc:sldChg>
      <pc:sldChg chg="modSp">
        <pc:chgData name="Neil Pitman" userId="71eda137-ee85-4479-b457-32f11bdb023f" providerId="ADAL" clId="{18413B82-B75E-432C-AC27-6DD4DC562984}" dt="2020-02-07T16:33:29.537" v="314" actId="1076"/>
        <pc:sldMkLst>
          <pc:docMk/>
          <pc:sldMk cId="638112998" sldId="533"/>
        </pc:sldMkLst>
        <pc:spChg chg="mod">
          <ac:chgData name="Neil Pitman" userId="71eda137-ee85-4479-b457-32f11bdb023f" providerId="ADAL" clId="{18413B82-B75E-432C-AC27-6DD4DC562984}" dt="2020-02-07T16:26:33.183" v="271" actId="15"/>
          <ac:spMkLst>
            <pc:docMk/>
            <pc:sldMk cId="638112998" sldId="533"/>
            <ac:spMk id="4" creationId="{660544A8-79E4-4412-AD61-4527F00BA46D}"/>
          </ac:spMkLst>
        </pc:spChg>
        <pc:picChg chg="mod">
          <ac:chgData name="Neil Pitman" userId="71eda137-ee85-4479-b457-32f11bdb023f" providerId="ADAL" clId="{18413B82-B75E-432C-AC27-6DD4DC562984}" dt="2020-02-07T16:33:29.537" v="314" actId="1076"/>
          <ac:picMkLst>
            <pc:docMk/>
            <pc:sldMk cId="638112998" sldId="533"/>
            <ac:picMk id="3074" creationId="{51FD3F71-5EBE-4623-8D6F-9D1A495138F0}"/>
          </ac:picMkLst>
        </pc:picChg>
      </pc:sldChg>
      <pc:sldChg chg="modSp">
        <pc:chgData name="Neil Pitman" userId="71eda137-ee85-4479-b457-32f11bdb023f" providerId="ADAL" clId="{18413B82-B75E-432C-AC27-6DD4DC562984}" dt="2020-02-07T16:28:24.395" v="278" actId="14100"/>
        <pc:sldMkLst>
          <pc:docMk/>
          <pc:sldMk cId="75321119" sldId="536"/>
        </pc:sldMkLst>
        <pc:spChg chg="mod">
          <ac:chgData name="Neil Pitman" userId="71eda137-ee85-4479-b457-32f11bdb023f" providerId="ADAL" clId="{18413B82-B75E-432C-AC27-6DD4DC562984}" dt="2020-02-07T16:28:24.395" v="278" actId="14100"/>
          <ac:spMkLst>
            <pc:docMk/>
            <pc:sldMk cId="75321119" sldId="536"/>
            <ac:spMk id="4" creationId="{3223A5EF-6AE7-49E9-8328-FCEB2971BA41}"/>
          </ac:spMkLst>
        </pc:spChg>
        <pc:picChg chg="mod">
          <ac:chgData name="Neil Pitman" userId="71eda137-ee85-4479-b457-32f11bdb023f" providerId="ADAL" clId="{18413B82-B75E-432C-AC27-6DD4DC562984}" dt="2020-02-07T16:27:18.507" v="274" actId="1076"/>
          <ac:picMkLst>
            <pc:docMk/>
            <pc:sldMk cId="75321119" sldId="536"/>
            <ac:picMk id="5124" creationId="{C7AEBC70-A8AB-4072-9201-402AB00AEF47}"/>
          </ac:picMkLst>
        </pc:picChg>
      </pc:sldChg>
      <pc:sldChg chg="addSp delSp modSp">
        <pc:chgData name="Neil Pitman" userId="71eda137-ee85-4479-b457-32f11bdb023f" providerId="ADAL" clId="{18413B82-B75E-432C-AC27-6DD4DC562984}" dt="2020-02-07T16:30:24.671" v="288" actId="14100"/>
        <pc:sldMkLst>
          <pc:docMk/>
          <pc:sldMk cId="933714667" sldId="537"/>
        </pc:sldMkLst>
        <pc:spChg chg="mod">
          <ac:chgData name="Neil Pitman" userId="71eda137-ee85-4479-b457-32f11bdb023f" providerId="ADAL" clId="{18413B82-B75E-432C-AC27-6DD4DC562984}" dt="2020-02-07T16:30:24.671" v="288" actId="14100"/>
          <ac:spMkLst>
            <pc:docMk/>
            <pc:sldMk cId="933714667" sldId="537"/>
            <ac:spMk id="4" creationId="{456B55F4-C493-4838-9380-B180602D9B01}"/>
          </ac:spMkLst>
        </pc:spChg>
        <pc:picChg chg="add mod">
          <ac:chgData name="Neil Pitman" userId="71eda137-ee85-4479-b457-32f11bdb023f" providerId="ADAL" clId="{18413B82-B75E-432C-AC27-6DD4DC562984}" dt="2020-02-07T16:29:19.064" v="283" actId="1076"/>
          <ac:picMkLst>
            <pc:docMk/>
            <pc:sldMk cId="933714667" sldId="537"/>
            <ac:picMk id="6" creationId="{F2BBB5AD-6837-4395-9710-176CA4698703}"/>
          </ac:picMkLst>
        </pc:picChg>
        <pc:picChg chg="del mod">
          <ac:chgData name="Neil Pitman" userId="71eda137-ee85-4479-b457-32f11bdb023f" providerId="ADAL" clId="{18413B82-B75E-432C-AC27-6DD4DC562984}" dt="2020-02-07T16:29:13.567" v="281" actId="478"/>
          <ac:picMkLst>
            <pc:docMk/>
            <pc:sldMk cId="933714667" sldId="537"/>
            <ac:picMk id="3074" creationId="{261BCC69-BC60-47E7-A8DC-DE78A5369AE4}"/>
          </ac:picMkLst>
        </pc:picChg>
      </pc:sldChg>
      <pc:sldChg chg="addSp delSp modSp">
        <pc:chgData name="Neil Pitman" userId="71eda137-ee85-4479-b457-32f11bdb023f" providerId="ADAL" clId="{18413B82-B75E-432C-AC27-6DD4DC562984}" dt="2020-02-07T16:31:48.714" v="311" actId="20577"/>
        <pc:sldMkLst>
          <pc:docMk/>
          <pc:sldMk cId="932511132" sldId="538"/>
        </pc:sldMkLst>
        <pc:spChg chg="mod">
          <ac:chgData name="Neil Pitman" userId="71eda137-ee85-4479-b457-32f11bdb023f" providerId="ADAL" clId="{18413B82-B75E-432C-AC27-6DD4DC562984}" dt="2020-02-07T16:31:48.714" v="311" actId="20577"/>
          <ac:spMkLst>
            <pc:docMk/>
            <pc:sldMk cId="932511132" sldId="538"/>
            <ac:spMk id="4" creationId="{8016326A-56A8-4CFA-8F3A-CBC5A4744259}"/>
          </ac:spMkLst>
        </pc:spChg>
        <pc:picChg chg="add mod">
          <ac:chgData name="Neil Pitman" userId="71eda137-ee85-4479-b457-32f11bdb023f" providerId="ADAL" clId="{18413B82-B75E-432C-AC27-6DD4DC562984}" dt="2020-02-07T16:31:11.751" v="297" actId="1076"/>
          <ac:picMkLst>
            <pc:docMk/>
            <pc:sldMk cId="932511132" sldId="538"/>
            <ac:picMk id="6" creationId="{B1BF5942-0B1C-4685-9E28-44C6109C68FA}"/>
          </ac:picMkLst>
        </pc:picChg>
        <pc:picChg chg="del mod">
          <ac:chgData name="Neil Pitman" userId="71eda137-ee85-4479-b457-32f11bdb023f" providerId="ADAL" clId="{18413B82-B75E-432C-AC27-6DD4DC562984}" dt="2020-02-07T16:30:55.340" v="290" actId="478"/>
          <ac:picMkLst>
            <pc:docMk/>
            <pc:sldMk cId="932511132" sldId="538"/>
            <ac:picMk id="4098" creationId="{BFA89C73-2455-47B5-AE70-A5DE91254F1B}"/>
          </ac:picMkLst>
        </pc:picChg>
      </pc:sldChg>
      <pc:sldChg chg="addSp modSp">
        <pc:chgData name="Neil Pitman" userId="71eda137-ee85-4479-b457-32f11bdb023f" providerId="ADAL" clId="{18413B82-B75E-432C-AC27-6DD4DC562984}" dt="2020-02-07T16:43:01.530" v="402" actId="1076"/>
        <pc:sldMkLst>
          <pc:docMk/>
          <pc:sldMk cId="2106426662" sldId="539"/>
        </pc:sldMkLst>
        <pc:spChg chg="mod">
          <ac:chgData name="Neil Pitman" userId="71eda137-ee85-4479-b457-32f11bdb023f" providerId="ADAL" clId="{18413B82-B75E-432C-AC27-6DD4DC562984}" dt="2020-02-05T13:56:41.457" v="75" actId="20577"/>
          <ac:spMkLst>
            <pc:docMk/>
            <pc:sldMk cId="2106426662" sldId="539"/>
            <ac:spMk id="5" creationId="{9F699A74-095F-4E2C-95B0-404AD9FCECAC}"/>
          </ac:spMkLst>
        </pc:spChg>
        <pc:picChg chg="add mod">
          <ac:chgData name="Neil Pitman" userId="71eda137-ee85-4479-b457-32f11bdb023f" providerId="ADAL" clId="{18413B82-B75E-432C-AC27-6DD4DC562984}" dt="2020-02-07T16:42:57.009" v="400" actId="1076"/>
          <ac:picMkLst>
            <pc:docMk/>
            <pc:sldMk cId="2106426662" sldId="539"/>
            <ac:picMk id="8" creationId="{EB328257-EE75-4F8D-8292-FC2B7E03E96E}"/>
          </ac:picMkLst>
        </pc:picChg>
        <pc:picChg chg="add mod">
          <ac:chgData name="Neil Pitman" userId="71eda137-ee85-4479-b457-32f11bdb023f" providerId="ADAL" clId="{18413B82-B75E-432C-AC27-6DD4DC562984}" dt="2020-02-07T16:43:01.530" v="402" actId="1076"/>
          <ac:picMkLst>
            <pc:docMk/>
            <pc:sldMk cId="2106426662" sldId="539"/>
            <ac:picMk id="9" creationId="{0B7B97A0-D794-426A-8A27-35CA4E49D28C}"/>
          </ac:picMkLst>
        </pc:picChg>
        <pc:picChg chg="add mod">
          <ac:chgData name="Neil Pitman" userId="71eda137-ee85-4479-b457-32f11bdb023f" providerId="ADAL" clId="{18413B82-B75E-432C-AC27-6DD4DC562984}" dt="2020-02-07T16:42:52.851" v="398" actId="1076"/>
          <ac:picMkLst>
            <pc:docMk/>
            <pc:sldMk cId="2106426662" sldId="539"/>
            <ac:picMk id="2050" creationId="{501273F9-3462-418F-A923-1C67A5ED7279}"/>
          </ac:picMkLst>
        </pc:picChg>
      </pc:sldChg>
      <pc:sldChg chg="addSp modSp">
        <pc:chgData name="Neil Pitman" userId="71eda137-ee85-4479-b457-32f11bdb023f" providerId="ADAL" clId="{18413B82-B75E-432C-AC27-6DD4DC562984}" dt="2020-02-07T16:43:09.854" v="407" actId="1076"/>
        <pc:sldMkLst>
          <pc:docMk/>
          <pc:sldMk cId="4109220265" sldId="540"/>
        </pc:sldMkLst>
        <pc:spChg chg="mod">
          <ac:chgData name="Neil Pitman" userId="71eda137-ee85-4479-b457-32f11bdb023f" providerId="ADAL" clId="{18413B82-B75E-432C-AC27-6DD4DC562984}" dt="2020-02-05T13:57:15.737" v="79"/>
          <ac:spMkLst>
            <pc:docMk/>
            <pc:sldMk cId="4109220265" sldId="540"/>
            <ac:spMk id="5" creationId="{496C4987-61DA-4779-BE94-EB31D9B59E72}"/>
          </ac:spMkLst>
        </pc:spChg>
        <pc:picChg chg="add">
          <ac:chgData name="Neil Pitman" userId="71eda137-ee85-4479-b457-32f11bdb023f" providerId="ADAL" clId="{18413B82-B75E-432C-AC27-6DD4DC562984}" dt="2020-02-07T16:43:04.385" v="403"/>
          <ac:picMkLst>
            <pc:docMk/>
            <pc:sldMk cId="4109220265" sldId="540"/>
            <ac:picMk id="7" creationId="{004D89E1-8249-43D1-A88C-427BD9516A50}"/>
          </ac:picMkLst>
        </pc:picChg>
        <pc:picChg chg="add mod">
          <ac:chgData name="Neil Pitman" userId="71eda137-ee85-4479-b457-32f11bdb023f" providerId="ADAL" clId="{18413B82-B75E-432C-AC27-6DD4DC562984}" dt="2020-02-07T16:43:09.854" v="407" actId="1076"/>
          <ac:picMkLst>
            <pc:docMk/>
            <pc:sldMk cId="4109220265" sldId="540"/>
            <ac:picMk id="8" creationId="{24E03948-156E-4373-A14D-0243AC33C296}"/>
          </ac:picMkLst>
        </pc:picChg>
        <pc:picChg chg="add mod">
          <ac:chgData name="Neil Pitman" userId="71eda137-ee85-4479-b457-32f11bdb023f" providerId="ADAL" clId="{18413B82-B75E-432C-AC27-6DD4DC562984}" dt="2020-02-07T16:43:08.084" v="406" actId="1076"/>
          <ac:picMkLst>
            <pc:docMk/>
            <pc:sldMk cId="4109220265" sldId="540"/>
            <ac:picMk id="9" creationId="{B6960101-ED0E-4B77-8EA6-4EECAC8536F1}"/>
          </ac:picMkLst>
        </pc:picChg>
      </pc:sldChg>
      <pc:sldChg chg="addSp modSp">
        <pc:chgData name="Neil Pitman" userId="71eda137-ee85-4479-b457-32f11bdb023f" providerId="ADAL" clId="{18413B82-B75E-432C-AC27-6DD4DC562984}" dt="2020-02-07T14:59:47.218" v="164" actId="20577"/>
        <pc:sldMkLst>
          <pc:docMk/>
          <pc:sldMk cId="597533116" sldId="544"/>
        </pc:sldMkLst>
        <pc:spChg chg="mod">
          <ac:chgData name="Neil Pitman" userId="71eda137-ee85-4479-b457-32f11bdb023f" providerId="ADAL" clId="{18413B82-B75E-432C-AC27-6DD4DC562984}" dt="2020-02-07T14:59:47.218" v="164" actId="20577"/>
          <ac:spMkLst>
            <pc:docMk/>
            <pc:sldMk cId="597533116" sldId="544"/>
            <ac:spMk id="5" creationId="{0283E7C8-5F41-45FC-9CAB-397E0B0D5993}"/>
          </ac:spMkLst>
        </pc:spChg>
        <pc:picChg chg="add mod">
          <ac:chgData name="Neil Pitman" userId="71eda137-ee85-4479-b457-32f11bdb023f" providerId="ADAL" clId="{18413B82-B75E-432C-AC27-6DD4DC562984}" dt="2020-02-07T14:59:39.428" v="150" actId="1076"/>
          <ac:picMkLst>
            <pc:docMk/>
            <pc:sldMk cId="597533116" sldId="544"/>
            <ac:picMk id="6" creationId="{983E876B-C168-4280-8D00-A4295C97124E}"/>
          </ac:picMkLst>
        </pc:picChg>
      </pc:sldChg>
      <pc:sldChg chg="del">
        <pc:chgData name="Neil Pitman" userId="71eda137-ee85-4479-b457-32f11bdb023f" providerId="ADAL" clId="{18413B82-B75E-432C-AC27-6DD4DC562984}" dt="2020-02-07T16:22:50.837" v="252" actId="2696"/>
        <pc:sldMkLst>
          <pc:docMk/>
          <pc:sldMk cId="2121828338" sldId="547"/>
        </pc:sldMkLst>
      </pc:sldChg>
      <pc:sldChg chg="modSp add ord">
        <pc:chgData name="Neil Pitman" userId="71eda137-ee85-4479-b457-32f11bdb023f" providerId="ADAL" clId="{18413B82-B75E-432C-AC27-6DD4DC562984}" dt="2020-02-07T14:52:11.141" v="148" actId="20577"/>
        <pc:sldMkLst>
          <pc:docMk/>
          <pc:sldMk cId="3221870221" sldId="548"/>
        </pc:sldMkLst>
        <pc:spChg chg="mod">
          <ac:chgData name="Neil Pitman" userId="71eda137-ee85-4479-b457-32f11bdb023f" providerId="ADAL" clId="{18413B82-B75E-432C-AC27-6DD4DC562984}" dt="2020-02-07T14:52:11.141" v="148" actId="20577"/>
          <ac:spMkLst>
            <pc:docMk/>
            <pc:sldMk cId="3221870221" sldId="548"/>
            <ac:spMk id="4" creationId="{55BA1435-4C9F-4B47-BDD9-775A1DFB1696}"/>
          </ac:spMkLst>
        </pc:spChg>
        <pc:spChg chg="mod">
          <ac:chgData name="Neil Pitman" userId="71eda137-ee85-4479-b457-32f11bdb023f" providerId="ADAL" clId="{18413B82-B75E-432C-AC27-6DD4DC562984}" dt="2020-02-07T14:29:01.572" v="81" actId="27636"/>
          <ac:spMkLst>
            <pc:docMk/>
            <pc:sldMk cId="3221870221" sldId="548"/>
            <ac:spMk id="5" creationId="{8F461A4D-9CD5-4253-B6B6-04781595AADD}"/>
          </ac:spMkLst>
        </pc:spChg>
      </pc:sldChg>
      <pc:sldChg chg="addSp delSp modSp add ord">
        <pc:chgData name="Neil Pitman" userId="71eda137-ee85-4479-b457-32f11bdb023f" providerId="ADAL" clId="{18413B82-B75E-432C-AC27-6DD4DC562984}" dt="2020-02-07T14:51:41.962" v="119"/>
        <pc:sldMkLst>
          <pc:docMk/>
          <pc:sldMk cId="3877555781" sldId="549"/>
        </pc:sldMkLst>
        <pc:spChg chg="mod">
          <ac:chgData name="Neil Pitman" userId="71eda137-ee85-4479-b457-32f11bdb023f" providerId="ADAL" clId="{18413B82-B75E-432C-AC27-6DD4DC562984}" dt="2020-02-07T14:30:57.810" v="83" actId="27636"/>
          <ac:spMkLst>
            <pc:docMk/>
            <pc:sldMk cId="3877555781" sldId="549"/>
            <ac:spMk id="5" creationId="{48DC7746-689B-417C-91DD-42CB01AEB8FD}"/>
          </ac:spMkLst>
        </pc:spChg>
        <pc:picChg chg="add mod">
          <ac:chgData name="Neil Pitman" userId="71eda137-ee85-4479-b457-32f11bdb023f" providerId="ADAL" clId="{18413B82-B75E-432C-AC27-6DD4DC562984}" dt="2020-02-07T14:33:04.671" v="105" actId="14100"/>
          <ac:picMkLst>
            <pc:docMk/>
            <pc:sldMk cId="3877555781" sldId="549"/>
            <ac:picMk id="6" creationId="{0EE6A3E1-3E16-46C5-9F23-C787A419CE1F}"/>
          </ac:picMkLst>
        </pc:picChg>
        <pc:picChg chg="add del">
          <ac:chgData name="Neil Pitman" userId="71eda137-ee85-4479-b457-32f11bdb023f" providerId="ADAL" clId="{18413B82-B75E-432C-AC27-6DD4DC562984}" dt="2020-02-07T14:32:29.978" v="98" actId="478"/>
          <ac:picMkLst>
            <pc:docMk/>
            <pc:sldMk cId="3877555781" sldId="549"/>
            <ac:picMk id="7" creationId="{5517D46A-343B-4FF1-BE03-1D8658738284}"/>
          </ac:picMkLst>
        </pc:picChg>
        <pc:picChg chg="add mod">
          <ac:chgData name="Neil Pitman" userId="71eda137-ee85-4479-b457-32f11bdb023f" providerId="ADAL" clId="{18413B82-B75E-432C-AC27-6DD4DC562984}" dt="2020-02-07T14:33:08.783" v="107" actId="14100"/>
          <ac:picMkLst>
            <pc:docMk/>
            <pc:sldMk cId="3877555781" sldId="549"/>
            <ac:picMk id="8" creationId="{7DDD56DA-7466-4C66-BB15-D91A1BDB5083}"/>
          </ac:picMkLst>
        </pc:picChg>
      </pc:sldChg>
      <pc:sldChg chg="modSp add">
        <pc:chgData name="Neil Pitman" userId="71eda137-ee85-4479-b457-32f11bdb023f" providerId="ADAL" clId="{18413B82-B75E-432C-AC27-6DD4DC562984}" dt="2020-02-07T14:31:18.537" v="94" actId="27636"/>
        <pc:sldMkLst>
          <pc:docMk/>
          <pc:sldMk cId="3848399051" sldId="550"/>
        </pc:sldMkLst>
        <pc:spChg chg="mod">
          <ac:chgData name="Neil Pitman" userId="71eda137-ee85-4479-b457-32f11bdb023f" providerId="ADAL" clId="{18413B82-B75E-432C-AC27-6DD4DC562984}" dt="2020-02-07T14:31:18.537" v="94" actId="27636"/>
          <ac:spMkLst>
            <pc:docMk/>
            <pc:sldMk cId="3848399051" sldId="550"/>
            <ac:spMk id="5" creationId="{9AB32C1C-3A95-452A-8C70-B066EC4CD8DB}"/>
          </ac:spMkLst>
        </pc:spChg>
      </pc:sldChg>
      <pc:sldChg chg="modSp add">
        <pc:chgData name="Neil Pitman" userId="71eda137-ee85-4479-b457-32f11bdb023f" providerId="ADAL" clId="{18413B82-B75E-432C-AC27-6DD4DC562984}" dt="2020-02-07T14:31:18.539" v="95" actId="27636"/>
        <pc:sldMkLst>
          <pc:docMk/>
          <pc:sldMk cId="1819411528" sldId="551"/>
        </pc:sldMkLst>
        <pc:spChg chg="mod">
          <ac:chgData name="Neil Pitman" userId="71eda137-ee85-4479-b457-32f11bdb023f" providerId="ADAL" clId="{18413B82-B75E-432C-AC27-6DD4DC562984}" dt="2020-02-07T14:31:18.539" v="95" actId="27636"/>
          <ac:spMkLst>
            <pc:docMk/>
            <pc:sldMk cId="1819411528" sldId="551"/>
            <ac:spMk id="5" creationId="{E9F45EF5-E59C-4938-9293-4A72915DE68A}"/>
          </ac:spMkLst>
        </pc:spChg>
      </pc:sldChg>
      <pc:sldChg chg="modSp add">
        <pc:chgData name="Neil Pitman" userId="71eda137-ee85-4479-b457-32f11bdb023f" providerId="ADAL" clId="{18413B82-B75E-432C-AC27-6DD4DC562984}" dt="2020-02-07T14:31:18.542" v="96" actId="27636"/>
        <pc:sldMkLst>
          <pc:docMk/>
          <pc:sldMk cId="2002355111" sldId="552"/>
        </pc:sldMkLst>
        <pc:spChg chg="mod">
          <ac:chgData name="Neil Pitman" userId="71eda137-ee85-4479-b457-32f11bdb023f" providerId="ADAL" clId="{18413B82-B75E-432C-AC27-6DD4DC562984}" dt="2020-02-07T14:31:18.542" v="96" actId="27636"/>
          <ac:spMkLst>
            <pc:docMk/>
            <pc:sldMk cId="2002355111" sldId="552"/>
            <ac:spMk id="5" creationId="{AC12DC6C-47C6-4BD5-BAED-52B30606603C}"/>
          </ac:spMkLst>
        </pc:spChg>
      </pc:sldChg>
      <pc:sldChg chg="modSp add">
        <pc:chgData name="Neil Pitman" userId="71eda137-ee85-4479-b457-32f11bdb023f" providerId="ADAL" clId="{18413B82-B75E-432C-AC27-6DD4DC562984}" dt="2020-02-07T14:31:18.533" v="93" actId="27636"/>
        <pc:sldMkLst>
          <pc:docMk/>
          <pc:sldMk cId="1615621396" sldId="553"/>
        </pc:sldMkLst>
        <pc:spChg chg="mod">
          <ac:chgData name="Neil Pitman" userId="71eda137-ee85-4479-b457-32f11bdb023f" providerId="ADAL" clId="{18413B82-B75E-432C-AC27-6DD4DC562984}" dt="2020-02-07T14:31:18.533" v="93" actId="27636"/>
          <ac:spMkLst>
            <pc:docMk/>
            <pc:sldMk cId="1615621396" sldId="553"/>
            <ac:spMk id="5" creationId="{B928446C-8BFD-4B57-AB44-D1ACCBA5A97C}"/>
          </ac:spMkLst>
        </pc:spChg>
      </pc:sldChg>
      <pc:sldChg chg="modSp add">
        <pc:chgData name="Neil Pitman" userId="71eda137-ee85-4479-b457-32f11bdb023f" providerId="ADAL" clId="{18413B82-B75E-432C-AC27-6DD4DC562984}" dt="2020-02-07T14:31:18.075" v="92" actId="27636"/>
        <pc:sldMkLst>
          <pc:docMk/>
          <pc:sldMk cId="1581663997" sldId="554"/>
        </pc:sldMkLst>
        <pc:spChg chg="mod">
          <ac:chgData name="Neil Pitman" userId="71eda137-ee85-4479-b457-32f11bdb023f" providerId="ADAL" clId="{18413B82-B75E-432C-AC27-6DD4DC562984}" dt="2020-02-07T14:31:18.075" v="92" actId="27636"/>
          <ac:spMkLst>
            <pc:docMk/>
            <pc:sldMk cId="1581663997" sldId="554"/>
            <ac:spMk id="5" creationId="{4A371147-3133-46F4-8800-9F4B21482381}"/>
          </ac:spMkLst>
        </pc:spChg>
      </pc:sldChg>
      <pc:sldChg chg="addSp modSp add ord">
        <pc:chgData name="Neil Pitman" userId="71eda137-ee85-4479-b457-32f11bdb023f" providerId="ADAL" clId="{18413B82-B75E-432C-AC27-6DD4DC562984}" dt="2020-02-07T14:51:39.633" v="118"/>
        <pc:sldMkLst>
          <pc:docMk/>
          <pc:sldMk cId="601003839" sldId="555"/>
        </pc:sldMkLst>
        <pc:spChg chg="mod">
          <ac:chgData name="Neil Pitman" userId="71eda137-ee85-4479-b457-32f11bdb023f" providerId="ADAL" clId="{18413B82-B75E-432C-AC27-6DD4DC562984}" dt="2020-02-07T14:38:05.155" v="109" actId="27636"/>
          <ac:spMkLst>
            <pc:docMk/>
            <pc:sldMk cId="601003839" sldId="555"/>
            <ac:spMk id="5" creationId="{45A9F719-76AE-4439-A713-B49085A1BF70}"/>
          </ac:spMkLst>
        </pc:spChg>
        <pc:picChg chg="add mod">
          <ac:chgData name="Neil Pitman" userId="71eda137-ee85-4479-b457-32f11bdb023f" providerId="ADAL" clId="{18413B82-B75E-432C-AC27-6DD4DC562984}" dt="2020-02-07T14:41:20.519" v="116" actId="1076"/>
          <ac:picMkLst>
            <pc:docMk/>
            <pc:sldMk cId="601003839" sldId="555"/>
            <ac:picMk id="6" creationId="{EBCE0E16-5905-4DB2-B8E3-60C15B5A464B}"/>
          </ac:picMkLst>
        </pc:picChg>
        <pc:picChg chg="add mod">
          <ac:chgData name="Neil Pitman" userId="71eda137-ee85-4479-b457-32f11bdb023f" providerId="ADAL" clId="{18413B82-B75E-432C-AC27-6DD4DC562984}" dt="2020-02-07T14:41:22.442" v="117" actId="1076"/>
          <ac:picMkLst>
            <pc:docMk/>
            <pc:sldMk cId="601003839" sldId="555"/>
            <ac:picMk id="7" creationId="{7137EC7E-1D26-4169-9640-F6E224E26405}"/>
          </ac:picMkLst>
        </pc:picChg>
      </pc:sldChg>
      <pc:sldChg chg="modSp add">
        <pc:chgData name="Neil Pitman" userId="71eda137-ee85-4479-b457-32f11bdb023f" providerId="ADAL" clId="{18413B82-B75E-432C-AC27-6DD4DC562984}" dt="2020-02-07T16:14:32.679" v="169"/>
        <pc:sldMkLst>
          <pc:docMk/>
          <pc:sldMk cId="3836311340" sldId="556"/>
        </pc:sldMkLst>
        <pc:spChg chg="mod">
          <ac:chgData name="Neil Pitman" userId="71eda137-ee85-4479-b457-32f11bdb023f" providerId="ADAL" clId="{18413B82-B75E-432C-AC27-6DD4DC562984}" dt="2020-02-07T16:14:32.679" v="169"/>
          <ac:spMkLst>
            <pc:docMk/>
            <pc:sldMk cId="3836311340" sldId="556"/>
            <ac:spMk id="4" creationId="{682A0C7D-9005-46ED-9D6C-68D05D837723}"/>
          </ac:spMkLst>
        </pc:spChg>
        <pc:spChg chg="mod">
          <ac:chgData name="Neil Pitman" userId="71eda137-ee85-4479-b457-32f11bdb023f" providerId="ADAL" clId="{18413B82-B75E-432C-AC27-6DD4DC562984}" dt="2020-02-07T16:13:53.246" v="166" actId="27636"/>
          <ac:spMkLst>
            <pc:docMk/>
            <pc:sldMk cId="3836311340" sldId="556"/>
            <ac:spMk id="5" creationId="{B2FAF2E5-1602-47C0-8E4C-68D109D9897F}"/>
          </ac:spMkLst>
        </pc:spChg>
      </pc:sldChg>
      <pc:sldChg chg="modSp add">
        <pc:chgData name="Neil Pitman" userId="71eda137-ee85-4479-b457-32f11bdb023f" providerId="ADAL" clId="{18413B82-B75E-432C-AC27-6DD4DC562984}" dt="2020-02-07T16:19:28.701" v="251" actId="20577"/>
        <pc:sldMkLst>
          <pc:docMk/>
          <pc:sldMk cId="1435504671" sldId="557"/>
        </pc:sldMkLst>
        <pc:spChg chg="mod">
          <ac:chgData name="Neil Pitman" userId="71eda137-ee85-4479-b457-32f11bdb023f" providerId="ADAL" clId="{18413B82-B75E-432C-AC27-6DD4DC562984}" dt="2020-02-07T16:19:16.122" v="234" actId="27636"/>
          <ac:spMkLst>
            <pc:docMk/>
            <pc:sldMk cId="1435504671" sldId="557"/>
            <ac:spMk id="4" creationId="{05AD632C-23FA-49E9-85D1-9CDD32FECE50}"/>
          </ac:spMkLst>
        </pc:spChg>
        <pc:spChg chg="mod">
          <ac:chgData name="Neil Pitman" userId="71eda137-ee85-4479-b457-32f11bdb023f" providerId="ADAL" clId="{18413B82-B75E-432C-AC27-6DD4DC562984}" dt="2020-02-07T16:19:28.701" v="251" actId="20577"/>
          <ac:spMkLst>
            <pc:docMk/>
            <pc:sldMk cId="1435504671" sldId="557"/>
            <ac:spMk id="5" creationId="{B5DD375A-CE6E-4C68-A974-C51D365E82C5}"/>
          </ac:spMkLst>
        </pc:spChg>
      </pc:sldChg>
      <pc:sldChg chg="addSp modSp add">
        <pc:chgData name="Neil Pitman" userId="71eda137-ee85-4479-b457-32f11bdb023f" providerId="ADAL" clId="{18413B82-B75E-432C-AC27-6DD4DC562984}" dt="2020-02-07T16:40:04.199" v="349" actId="20577"/>
        <pc:sldMkLst>
          <pc:docMk/>
          <pc:sldMk cId="4150773293" sldId="558"/>
        </pc:sldMkLst>
        <pc:spChg chg="mod">
          <ac:chgData name="Neil Pitman" userId="71eda137-ee85-4479-b457-32f11bdb023f" providerId="ADAL" clId="{18413B82-B75E-432C-AC27-6DD4DC562984}" dt="2020-02-07T16:40:04.199" v="349" actId="20577"/>
          <ac:spMkLst>
            <pc:docMk/>
            <pc:sldMk cId="4150773293" sldId="558"/>
            <ac:spMk id="5" creationId="{37180005-0ABF-478C-BEEE-F99D2E93F82A}"/>
          </ac:spMkLst>
        </pc:spChg>
        <pc:picChg chg="add mod">
          <ac:chgData name="Neil Pitman" userId="71eda137-ee85-4479-b457-32f11bdb023f" providerId="ADAL" clId="{18413B82-B75E-432C-AC27-6DD4DC562984}" dt="2020-02-07T16:39:58.848" v="334" actId="1076"/>
          <ac:picMkLst>
            <pc:docMk/>
            <pc:sldMk cId="4150773293" sldId="558"/>
            <ac:picMk id="1026" creationId="{B3F55F12-348A-4CF9-A2E0-3EF4B685C5EE}"/>
          </ac:picMkLst>
        </pc:picChg>
      </pc:sldChg>
      <pc:sldChg chg="modSp add">
        <pc:chgData name="Neil Pitman" userId="71eda137-ee85-4479-b457-32f11bdb023f" providerId="ADAL" clId="{18413B82-B75E-432C-AC27-6DD4DC562984}" dt="2020-02-07T16:41:16.042" v="369"/>
        <pc:sldMkLst>
          <pc:docMk/>
          <pc:sldMk cId="2335998833" sldId="559"/>
        </pc:sldMkLst>
        <pc:spChg chg="mod">
          <ac:chgData name="Neil Pitman" userId="71eda137-ee85-4479-b457-32f11bdb023f" providerId="ADAL" clId="{18413B82-B75E-432C-AC27-6DD4DC562984}" dt="2020-02-07T16:41:16.042" v="369"/>
          <ac:spMkLst>
            <pc:docMk/>
            <pc:sldMk cId="2335998833" sldId="559"/>
            <ac:spMk id="4" creationId="{A529F863-0101-4F42-BFF0-7FEEC235D382}"/>
          </ac:spMkLst>
        </pc:spChg>
        <pc:spChg chg="mod">
          <ac:chgData name="Neil Pitman" userId="71eda137-ee85-4479-b457-32f11bdb023f" providerId="ADAL" clId="{18413B82-B75E-432C-AC27-6DD4DC562984}" dt="2020-02-07T16:41:14.200" v="368" actId="20577"/>
          <ac:spMkLst>
            <pc:docMk/>
            <pc:sldMk cId="2335998833" sldId="559"/>
            <ac:spMk id="5" creationId="{AC3FC82B-E87E-4A9F-8440-76A0E7D0FB56}"/>
          </ac:spMkLst>
        </pc:spChg>
      </pc:sldChg>
      <pc:sldChg chg="modSp add">
        <pc:chgData name="Neil Pitman" userId="71eda137-ee85-4479-b457-32f11bdb023f" providerId="ADAL" clId="{18413B82-B75E-432C-AC27-6DD4DC562984}" dt="2020-02-07T16:41:45.687" v="392" actId="20577"/>
        <pc:sldMkLst>
          <pc:docMk/>
          <pc:sldMk cId="1293594170" sldId="560"/>
        </pc:sldMkLst>
        <pc:spChg chg="mod">
          <ac:chgData name="Neil Pitman" userId="71eda137-ee85-4479-b457-32f11bdb023f" providerId="ADAL" clId="{18413B82-B75E-432C-AC27-6DD4DC562984}" dt="2020-02-07T16:41:34.101" v="373" actId="27636"/>
          <ac:spMkLst>
            <pc:docMk/>
            <pc:sldMk cId="1293594170" sldId="560"/>
            <ac:spMk id="4" creationId="{598CB5BA-AF61-49C3-98BC-1ADE2AFC3B4F}"/>
          </ac:spMkLst>
        </pc:spChg>
        <pc:spChg chg="mod">
          <ac:chgData name="Neil Pitman" userId="71eda137-ee85-4479-b457-32f11bdb023f" providerId="ADAL" clId="{18413B82-B75E-432C-AC27-6DD4DC562984}" dt="2020-02-07T16:41:45.687" v="392" actId="20577"/>
          <ac:spMkLst>
            <pc:docMk/>
            <pc:sldMk cId="1293594170" sldId="560"/>
            <ac:spMk id="5" creationId="{7C5ABF9D-DD17-47D4-BB03-2A6AEA6EDB7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D0CDCF-B072-4CC6-B2A3-B1C4F4AE3FFA}" type="datetimeFigureOut">
              <a:rPr lang="en-US" smtClean="0"/>
              <a:pPr/>
              <a:t>2/9/2020</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8A0187-CA69-4ACB-9811-75164F281DE0}" type="slidenum">
              <a:rPr lang="en-US" smtClean="0"/>
              <a:pPr/>
              <a:t>‹#›</a:t>
            </a:fld>
            <a:endParaRPr lang="en-US" dirty="0"/>
          </a:p>
        </p:txBody>
      </p:sp>
    </p:spTree>
    <p:extLst>
      <p:ext uri="{BB962C8B-B14F-4D97-AF65-F5344CB8AC3E}">
        <p14:creationId xmlns:p14="http://schemas.microsoft.com/office/powerpoint/2010/main" val="2958881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63E9E0-D922-418E-8BFA-E41C87CB1E68}" type="datetimeFigureOut">
              <a:rPr lang="en-US" smtClean="0"/>
              <a:pPr/>
              <a:t>2/9/2020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D2F9E-D167-4ED3-83EC-AE46EA34BEC3}" type="slidenum">
              <a:rPr lang="en-US" smtClean="0"/>
              <a:pPr/>
              <a:t>‹#›</a:t>
            </a:fld>
            <a:endParaRPr lang="en-US" dirty="0"/>
          </a:p>
        </p:txBody>
      </p:sp>
    </p:spTree>
    <p:extLst>
      <p:ext uri="{BB962C8B-B14F-4D97-AF65-F5344CB8AC3E}">
        <p14:creationId xmlns:p14="http://schemas.microsoft.com/office/powerpoint/2010/main" val="4237720134"/>
      </p:ext>
    </p:extLst>
  </p:cSld>
  <p:clrMap bg1="lt1" tx1="dk1" bg2="lt2" tx2="dk2" accent1="accent1" accent2="accent2" accent3="accent3" accent4="accent4" accent5="accent5" accent6="accent6" hlink="hlink" folHlink="folHlink"/>
  <p:notesStyle>
    <a:lvl1pPr marL="0" algn="l" defTabSz="1463040" rtl="0" eaLnBrk="1" latinLnBrk="0" hangingPunct="1">
      <a:defRPr sz="1920" kern="1200">
        <a:solidFill>
          <a:schemeClr val="tx1"/>
        </a:solidFill>
        <a:latin typeface="+mn-lt"/>
        <a:ea typeface="+mn-ea"/>
        <a:cs typeface="+mn-cs"/>
      </a:defRPr>
    </a:lvl1pPr>
    <a:lvl2pPr marL="731520" algn="l" defTabSz="1463040" rtl="0" eaLnBrk="1" latinLnBrk="0" hangingPunct="1">
      <a:defRPr sz="1920" kern="1200">
        <a:solidFill>
          <a:schemeClr val="tx1"/>
        </a:solidFill>
        <a:latin typeface="+mn-lt"/>
        <a:ea typeface="+mn-ea"/>
        <a:cs typeface="+mn-cs"/>
      </a:defRPr>
    </a:lvl2pPr>
    <a:lvl3pPr marL="1463040" algn="l" defTabSz="1463040" rtl="0" eaLnBrk="1" latinLnBrk="0" hangingPunct="1">
      <a:defRPr sz="1920" kern="1200">
        <a:solidFill>
          <a:schemeClr val="tx1"/>
        </a:solidFill>
        <a:latin typeface="+mn-lt"/>
        <a:ea typeface="+mn-ea"/>
        <a:cs typeface="+mn-cs"/>
      </a:defRPr>
    </a:lvl3pPr>
    <a:lvl4pPr marL="2194560" algn="l" defTabSz="1463040" rtl="0" eaLnBrk="1" latinLnBrk="0" hangingPunct="1">
      <a:defRPr sz="1920" kern="1200">
        <a:solidFill>
          <a:schemeClr val="tx1"/>
        </a:solidFill>
        <a:latin typeface="+mn-lt"/>
        <a:ea typeface="+mn-ea"/>
        <a:cs typeface="+mn-cs"/>
      </a:defRPr>
    </a:lvl4pPr>
    <a:lvl5pPr marL="2926080" algn="l" defTabSz="1463040" rtl="0" eaLnBrk="1" latinLnBrk="0" hangingPunct="1">
      <a:defRPr sz="1920" kern="1200">
        <a:solidFill>
          <a:schemeClr val="tx1"/>
        </a:solidFill>
        <a:latin typeface="+mn-lt"/>
        <a:ea typeface="+mn-ea"/>
        <a:cs typeface="+mn-cs"/>
      </a:defRPr>
    </a:lvl5pPr>
    <a:lvl6pPr marL="3657600" algn="l" defTabSz="1463040" rtl="0" eaLnBrk="1" latinLnBrk="0" hangingPunct="1">
      <a:defRPr sz="1920" kern="1200">
        <a:solidFill>
          <a:schemeClr val="tx1"/>
        </a:solidFill>
        <a:latin typeface="+mn-lt"/>
        <a:ea typeface="+mn-ea"/>
        <a:cs typeface="+mn-cs"/>
      </a:defRPr>
    </a:lvl6pPr>
    <a:lvl7pPr marL="4389120" algn="l" defTabSz="1463040" rtl="0" eaLnBrk="1" latinLnBrk="0" hangingPunct="1">
      <a:defRPr sz="1920" kern="1200">
        <a:solidFill>
          <a:schemeClr val="tx1"/>
        </a:solidFill>
        <a:latin typeface="+mn-lt"/>
        <a:ea typeface="+mn-ea"/>
        <a:cs typeface="+mn-cs"/>
      </a:defRPr>
    </a:lvl7pPr>
    <a:lvl8pPr marL="5120640" algn="l" defTabSz="1463040" rtl="0" eaLnBrk="1" latinLnBrk="0" hangingPunct="1">
      <a:defRPr sz="1920" kern="1200">
        <a:solidFill>
          <a:schemeClr val="tx1"/>
        </a:solidFill>
        <a:latin typeface="+mn-lt"/>
        <a:ea typeface="+mn-ea"/>
        <a:cs typeface="+mn-cs"/>
      </a:defRPr>
    </a:lvl8pPr>
    <a:lvl9pPr marL="5852160" algn="l" defTabSz="1463040" rtl="0" eaLnBrk="1" latinLnBrk="0" hangingPunct="1">
      <a:defRPr sz="192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7D2F9E-D167-4ED3-83EC-AE46EA34BEC3}" type="slidenum">
              <a:rPr lang="en-US" smtClean="0"/>
              <a:pPr/>
              <a:t>1</a:t>
            </a:fld>
            <a:endParaRPr lang="en-US" dirty="0"/>
          </a:p>
        </p:txBody>
      </p:sp>
    </p:spTree>
    <p:extLst>
      <p:ext uri="{BB962C8B-B14F-4D97-AF65-F5344CB8AC3E}">
        <p14:creationId xmlns:p14="http://schemas.microsoft.com/office/powerpoint/2010/main" val="2059031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7D2F9E-D167-4ED3-83EC-AE46EA34BEC3}" type="slidenum">
              <a:rPr lang="en-US" smtClean="0"/>
              <a:pPr/>
              <a:t>2</a:t>
            </a:fld>
            <a:endParaRPr lang="en-US" dirty="0"/>
          </a:p>
        </p:txBody>
      </p:sp>
    </p:spTree>
    <p:extLst>
      <p:ext uri="{BB962C8B-B14F-4D97-AF65-F5344CB8AC3E}">
        <p14:creationId xmlns:p14="http://schemas.microsoft.com/office/powerpoint/2010/main" val="338666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7D2F9E-D167-4ED3-83EC-AE46EA34BEC3}" type="slidenum">
              <a:rPr lang="en-US" smtClean="0"/>
              <a:pPr/>
              <a:t>35</a:t>
            </a:fld>
            <a:endParaRPr lang="en-US" dirty="0"/>
          </a:p>
        </p:txBody>
      </p:sp>
    </p:spTree>
    <p:extLst>
      <p:ext uri="{BB962C8B-B14F-4D97-AF65-F5344CB8AC3E}">
        <p14:creationId xmlns:p14="http://schemas.microsoft.com/office/powerpoint/2010/main" val="16889831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90B4BC-4244-4D35-99C9-95C14160B702}"/>
              </a:ext>
            </a:extLst>
          </p:cNvPr>
          <p:cNvSpPr/>
          <p:nvPr userDrawn="1"/>
        </p:nvSpPr>
        <p:spPr bwMode="auto">
          <a:xfrm>
            <a:off x="0" y="-1"/>
            <a:ext cx="14630400" cy="822960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a:endParaRPr lang="en-US"/>
          </a:p>
        </p:txBody>
      </p:sp>
      <p:sp>
        <p:nvSpPr>
          <p:cNvPr id="9" name="Picture Placeholder 7"/>
          <p:cNvSpPr>
            <a:spLocks noGrp="1"/>
          </p:cNvSpPr>
          <p:nvPr>
            <p:ph type="pic" sz="quarter" idx="10" hasCustomPrompt="1"/>
          </p:nvPr>
        </p:nvSpPr>
        <p:spPr>
          <a:xfrm>
            <a:off x="0" y="-1"/>
            <a:ext cx="14630400" cy="4527723"/>
          </a:xfrm>
          <a:prstGeom prst="rect">
            <a:avLst/>
          </a:prstGeom>
          <a:solidFill>
            <a:schemeClr val="tx2">
              <a:lumMod val="10000"/>
              <a:lumOff val="90000"/>
            </a:schemeClr>
          </a:solidFill>
          <a:ln w="19050">
            <a:noFill/>
          </a:ln>
        </p:spPr>
        <p:txBody>
          <a:bodyPr tIns="0" bIns="182880" anchor="b"/>
          <a:lstStyle>
            <a:lvl1pPr algn="ctr">
              <a:buNone/>
              <a:defRPr sz="1680" baseline="0">
                <a:solidFill>
                  <a:schemeClr val="tx1">
                    <a:lumMod val="75000"/>
                    <a:lumOff val="25000"/>
                  </a:schemeClr>
                </a:solidFill>
              </a:defRPr>
            </a:lvl1pPr>
          </a:lstStyle>
          <a:p>
            <a:r>
              <a:rPr lang="en-US" dirty="0"/>
              <a:t>Click Icon To Add Image</a:t>
            </a:r>
          </a:p>
        </p:txBody>
      </p:sp>
      <p:sp>
        <p:nvSpPr>
          <p:cNvPr id="2" name="Title 1">
            <a:extLst>
              <a:ext uri="{FF2B5EF4-FFF2-40B4-BE49-F238E27FC236}">
                <a16:creationId xmlns:a16="http://schemas.microsoft.com/office/drawing/2014/main" id="{B8931151-CFFD-4D38-B2A0-DB45323E7DE4}"/>
              </a:ext>
            </a:extLst>
          </p:cNvPr>
          <p:cNvSpPr>
            <a:spLocks noGrp="1"/>
          </p:cNvSpPr>
          <p:nvPr>
            <p:ph type="title"/>
          </p:nvPr>
        </p:nvSpPr>
        <p:spPr>
          <a:xfrm>
            <a:off x="5486400" y="5334001"/>
            <a:ext cx="8516982" cy="1346200"/>
          </a:xfrm>
          <a:prstGeom prst="rect">
            <a:avLst/>
          </a:prstGeom>
          <a:noFill/>
          <a:ln>
            <a:noFill/>
          </a:ln>
        </p:spPr>
        <p:style>
          <a:lnRef idx="0">
            <a:scrgbClr r="0" g="0" b="0"/>
          </a:lnRef>
          <a:fillRef idx="0">
            <a:scrgbClr r="0" g="0" b="0"/>
          </a:fillRef>
          <a:effectRef idx="0">
            <a:scrgbClr r="0" g="0" b="0"/>
          </a:effectRef>
          <a:fontRef idx="minor">
            <a:schemeClr val="dk1"/>
          </a:fontRef>
        </p:style>
        <p:txBody>
          <a:bodyPr>
            <a:noAutofit/>
          </a:bodyPr>
          <a:lstStyle>
            <a:lvl1pPr algn="ctr">
              <a:defRPr sz="6400">
                <a:latin typeface="+mj-lt"/>
              </a:defRPr>
            </a:lvl1pPr>
          </a:lstStyle>
          <a:p>
            <a:r>
              <a:rPr lang="en-US"/>
              <a:t>Click to edit Master title style</a:t>
            </a:r>
            <a:endParaRPr lang="en-US" dirty="0"/>
          </a:p>
        </p:txBody>
      </p:sp>
      <p:sp>
        <p:nvSpPr>
          <p:cNvPr id="7" name="Text Placeholder 5">
            <a:extLst>
              <a:ext uri="{FF2B5EF4-FFF2-40B4-BE49-F238E27FC236}">
                <a16:creationId xmlns:a16="http://schemas.microsoft.com/office/drawing/2014/main" id="{3C749B24-D11E-4DF3-8F62-09402F054C3A}"/>
              </a:ext>
            </a:extLst>
          </p:cNvPr>
          <p:cNvSpPr>
            <a:spLocks noGrp="1"/>
          </p:cNvSpPr>
          <p:nvPr>
            <p:ph type="body" sz="quarter" idx="11" hasCustomPrompt="1"/>
          </p:nvPr>
        </p:nvSpPr>
        <p:spPr>
          <a:xfrm>
            <a:off x="5486400" y="6680201"/>
            <a:ext cx="8534400" cy="560629"/>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2560" baseline="0">
                <a:solidFill>
                  <a:schemeClr val="bg1"/>
                </a:solidFill>
              </a:defRPr>
            </a:lvl1pPr>
          </a:lstStyle>
          <a:p>
            <a:pPr lvl="0"/>
            <a:r>
              <a:rPr lang="en-US" dirty="0"/>
              <a:t>Subtitle goes here</a:t>
            </a:r>
          </a:p>
        </p:txBody>
      </p:sp>
      <p:pic>
        <p:nvPicPr>
          <p:cNvPr id="6" name="Grafik 5">
            <a:extLst>
              <a:ext uri="{FF2B5EF4-FFF2-40B4-BE49-F238E27FC236}">
                <a16:creationId xmlns:a16="http://schemas.microsoft.com/office/drawing/2014/main" id="{F67822E3-5946-461A-A5FF-4109071F5AA3}"/>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690464" y="5563306"/>
            <a:ext cx="4320479" cy="1727660"/>
          </a:xfrm>
          <a:prstGeom prst="rect">
            <a:avLst/>
          </a:prstGeom>
        </p:spPr>
      </p:pic>
    </p:spTree>
    <p:extLst>
      <p:ext uri="{BB962C8B-B14F-4D97-AF65-F5344CB8AC3E}">
        <p14:creationId xmlns:p14="http://schemas.microsoft.com/office/powerpoint/2010/main" val="107992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bg/>
                                          </p:spTgt>
                                        </p:tgtEl>
                                        <p:attrNameLst>
                                          <p:attrName>style.visibility</p:attrName>
                                        </p:attrNameLst>
                                      </p:cBhvr>
                                      <p:to>
                                        <p:strVal val="visible"/>
                                      </p:to>
                                    </p:set>
                                    <p:anim calcmode="lin" valueType="num">
                                      <p:cBhvr additive="base">
                                        <p:cTn id="12"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7">
                                            <p:bg/>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uiExpand="1" build="p" animBg="1">
        <p:tmplLst>
          <p:tmpl>
            <p:tnLst>
              <p:par>
                <p:cTn presetID="2" presetClass="entr" presetSubtype="4"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1+#ppt_h/2"/>
                          </p:val>
                        </p:tav>
                        <p:tav tm="100000">
                          <p:val>
                            <p:strVal val="#ppt_y"/>
                          </p:val>
                        </p:tav>
                      </p:tavLst>
                    </p:anim>
                  </p:childTnLst>
                </p:cTn>
              </p:par>
            </p:tnLst>
          </p:tmpl>
          <p:tmpl lvl="1">
            <p:tnLst>
              <p:par>
                <p:cTn presetID="2" presetClass="entr" presetSubtype="1" fill="hold" nodeType="after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500" fill="hold"/>
                        <p:tgtEl>
                          <p:spTgt spid="7"/>
                        </p:tgtEl>
                        <p:attrNameLst>
                          <p:attrName>ppt_x</p:attrName>
                        </p:attrNameLst>
                      </p:cBhvr>
                      <p:tavLst>
                        <p:tav tm="0">
                          <p:val>
                            <p:strVal val="#ppt_x"/>
                          </p:val>
                        </p:tav>
                        <p:tav tm="100000">
                          <p:val>
                            <p:strVal val="#ppt_x"/>
                          </p:val>
                        </p:tav>
                      </p:tavLst>
                    </p:anim>
                    <p:anim calcmode="lin" valueType="num">
                      <p:cBhvr additive="base">
                        <p:cTn dur="500" fill="hold"/>
                        <p:tgtEl>
                          <p:spTgt spid="7"/>
                        </p:tgtEl>
                        <p:attrNameLst>
                          <p:attrName>ppt_y</p:attrName>
                        </p:attrNameLst>
                      </p:cBhvr>
                      <p:tavLst>
                        <p:tav tm="0">
                          <p:val>
                            <p:strVal val="0-#ppt_h/2"/>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B0B6A-7B37-44F9-A25D-93E5C17BCF5C}"/>
              </a:ext>
            </a:extLst>
          </p:cNvPr>
          <p:cNvSpPr/>
          <p:nvPr userDrawn="1"/>
        </p:nvSpPr>
        <p:spPr bwMode="auto">
          <a:xfrm>
            <a:off x="0" y="0"/>
            <a:ext cx="14630400" cy="7356765"/>
          </a:xfrm>
          <a:prstGeom prst="rect">
            <a:avLst/>
          </a:prstGeom>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a:endParaRPr lang="en-US" dirty="0"/>
          </a:p>
        </p:txBody>
      </p:sp>
      <p:sp>
        <p:nvSpPr>
          <p:cNvPr id="2" name="Title 1">
            <a:extLst>
              <a:ext uri="{FF2B5EF4-FFF2-40B4-BE49-F238E27FC236}">
                <a16:creationId xmlns:a16="http://schemas.microsoft.com/office/drawing/2014/main" id="{CC556F1E-776F-4A3A-B25B-8CC09FAB0AFF}"/>
              </a:ext>
            </a:extLst>
          </p:cNvPr>
          <p:cNvSpPr>
            <a:spLocks noGrp="1"/>
          </p:cNvSpPr>
          <p:nvPr>
            <p:ph type="title"/>
          </p:nvPr>
        </p:nvSpPr>
        <p:spPr>
          <a:xfrm>
            <a:off x="1066800" y="4911435"/>
            <a:ext cx="12420600" cy="879765"/>
          </a:xfrm>
        </p:spPr>
        <p:txBody>
          <a:bodyPr>
            <a:noAutofit/>
          </a:bodyPr>
          <a:lstStyle>
            <a:lvl1pPr algn="ctr">
              <a:defRPr sz="6600">
                <a:solidFill>
                  <a:schemeClr val="accent1"/>
                </a:solidFill>
              </a:defRPr>
            </a:lvl1p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4CD2840B-A3BB-43A2-88D9-88DB03343832}"/>
              </a:ext>
            </a:extLst>
          </p:cNvPr>
          <p:cNvSpPr>
            <a:spLocks noGrp="1"/>
          </p:cNvSpPr>
          <p:nvPr>
            <p:ph type="sldNum" sz="quarter" idx="10"/>
          </p:nvPr>
        </p:nvSpPr>
        <p:spPr/>
        <p:txBody>
          <a:bodyPr/>
          <a:lstStyle/>
          <a:p>
            <a:fld id="{E97B2643-4BC2-4B31-BCA2-7AE69F3534FC}" type="slidenum">
              <a:rPr lang="en-US" smtClean="0"/>
              <a:pPr/>
              <a:t>‹#›</a:t>
            </a:fld>
            <a:endParaRPr lang="en-US"/>
          </a:p>
        </p:txBody>
      </p:sp>
      <p:sp>
        <p:nvSpPr>
          <p:cNvPr id="4" name="Footer Placeholder 3">
            <a:extLst>
              <a:ext uri="{FF2B5EF4-FFF2-40B4-BE49-F238E27FC236}">
                <a16:creationId xmlns:a16="http://schemas.microsoft.com/office/drawing/2014/main" id="{B89BEB84-1005-4230-BF2F-FAED5FC34C01}"/>
              </a:ext>
            </a:extLst>
          </p:cNvPr>
          <p:cNvSpPr>
            <a:spLocks noGrp="1"/>
          </p:cNvSpPr>
          <p:nvPr>
            <p:ph type="ftr" sz="quarter" idx="11"/>
          </p:nvPr>
        </p:nvSpPr>
        <p:spPr/>
        <p:txBody>
          <a:bodyPr/>
          <a:lstStyle/>
          <a:p>
            <a:r>
              <a:rPr lang="en-US" dirty="0"/>
              <a:t>Copyright © 2020, PDF Association</a:t>
            </a:r>
          </a:p>
        </p:txBody>
      </p:sp>
      <p:sp>
        <p:nvSpPr>
          <p:cNvPr id="5" name="Freeform 5">
            <a:extLst>
              <a:ext uri="{FF2B5EF4-FFF2-40B4-BE49-F238E27FC236}">
                <a16:creationId xmlns:a16="http://schemas.microsoft.com/office/drawing/2014/main" id="{D9234F35-98EE-4821-9A2F-7A24EF693B65}"/>
              </a:ext>
            </a:extLst>
          </p:cNvPr>
          <p:cNvSpPr>
            <a:spLocks noEditPoints="1"/>
          </p:cNvSpPr>
          <p:nvPr userDrawn="1"/>
        </p:nvSpPr>
        <p:spPr bwMode="auto">
          <a:xfrm>
            <a:off x="6354400" y="1129392"/>
            <a:ext cx="1921600" cy="2985408"/>
          </a:xfrm>
          <a:custGeom>
            <a:avLst/>
            <a:gdLst>
              <a:gd name="T0" fmla="*/ 598 w 701"/>
              <a:gd name="T1" fmla="*/ 75 h 1090"/>
              <a:gd name="T2" fmla="*/ 338 w 701"/>
              <a:gd name="T3" fmla="*/ 0 h 1090"/>
              <a:gd name="T4" fmla="*/ 138 w 701"/>
              <a:gd name="T5" fmla="*/ 52 h 1090"/>
              <a:gd name="T6" fmla="*/ 0 w 701"/>
              <a:gd name="T7" fmla="*/ 331 h 1090"/>
              <a:gd name="T8" fmla="*/ 200 w 701"/>
              <a:gd name="T9" fmla="*/ 331 h 1090"/>
              <a:gd name="T10" fmla="*/ 233 w 701"/>
              <a:gd name="T11" fmla="*/ 221 h 1090"/>
              <a:gd name="T12" fmla="*/ 347 w 701"/>
              <a:gd name="T13" fmla="*/ 168 h 1090"/>
              <a:gd name="T14" fmla="*/ 459 w 701"/>
              <a:gd name="T15" fmla="*/ 211 h 1090"/>
              <a:gd name="T16" fmla="*/ 490 w 701"/>
              <a:gd name="T17" fmla="*/ 307 h 1090"/>
              <a:gd name="T18" fmla="*/ 456 w 701"/>
              <a:gd name="T19" fmla="*/ 390 h 1090"/>
              <a:gd name="T20" fmla="*/ 416 w 701"/>
              <a:gd name="T21" fmla="*/ 431 h 1090"/>
              <a:gd name="T22" fmla="*/ 260 w 701"/>
              <a:gd name="T23" fmla="*/ 556 h 1090"/>
              <a:gd name="T24" fmla="*/ 228 w 701"/>
              <a:gd name="T25" fmla="*/ 707 h 1090"/>
              <a:gd name="T26" fmla="*/ 247 w 701"/>
              <a:gd name="T27" fmla="*/ 722 h 1090"/>
              <a:gd name="T28" fmla="*/ 402 w 701"/>
              <a:gd name="T29" fmla="*/ 722 h 1090"/>
              <a:gd name="T30" fmla="*/ 421 w 701"/>
              <a:gd name="T31" fmla="*/ 705 h 1090"/>
              <a:gd name="T32" fmla="*/ 429 w 701"/>
              <a:gd name="T33" fmla="*/ 652 h 1090"/>
              <a:gd name="T34" fmla="*/ 489 w 701"/>
              <a:gd name="T35" fmla="*/ 580 h 1090"/>
              <a:gd name="T36" fmla="*/ 544 w 701"/>
              <a:gd name="T37" fmla="*/ 542 h 1090"/>
              <a:gd name="T38" fmla="*/ 650 w 701"/>
              <a:gd name="T39" fmla="*/ 447 h 1090"/>
              <a:gd name="T40" fmla="*/ 701 w 701"/>
              <a:gd name="T41" fmla="*/ 295 h 1090"/>
              <a:gd name="T42" fmla="*/ 598 w 701"/>
              <a:gd name="T43" fmla="*/ 75 h 1090"/>
              <a:gd name="T44" fmla="*/ 335 w 701"/>
              <a:gd name="T45" fmla="*/ 842 h 1090"/>
              <a:gd name="T46" fmla="*/ 207 w 701"/>
              <a:gd name="T47" fmla="*/ 962 h 1090"/>
              <a:gd name="T48" fmla="*/ 328 w 701"/>
              <a:gd name="T49" fmla="*/ 1088 h 1090"/>
              <a:gd name="T50" fmla="*/ 457 w 701"/>
              <a:gd name="T51" fmla="*/ 969 h 1090"/>
              <a:gd name="T52" fmla="*/ 335 w 701"/>
              <a:gd name="T53" fmla="*/ 842 h 1090"/>
              <a:gd name="T54" fmla="*/ 335 w 701"/>
              <a:gd name="T55" fmla="*/ 842 h 1090"/>
              <a:gd name="T56" fmla="*/ 335 w 701"/>
              <a:gd name="T57" fmla="*/ 842 h 1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1" h="1090">
                <a:moveTo>
                  <a:pt x="598" y="75"/>
                </a:moveTo>
                <a:cubicBezTo>
                  <a:pt x="529" y="25"/>
                  <a:pt x="442" y="0"/>
                  <a:pt x="338" y="0"/>
                </a:cubicBezTo>
                <a:cubicBezTo>
                  <a:pt x="259" y="0"/>
                  <a:pt x="192" y="18"/>
                  <a:pt x="138" y="52"/>
                </a:cubicBezTo>
                <a:cubicBezTo>
                  <a:pt x="51" y="107"/>
                  <a:pt x="6" y="200"/>
                  <a:pt x="0" y="331"/>
                </a:cubicBezTo>
                <a:cubicBezTo>
                  <a:pt x="200" y="331"/>
                  <a:pt x="200" y="331"/>
                  <a:pt x="200" y="331"/>
                </a:cubicBezTo>
                <a:cubicBezTo>
                  <a:pt x="200" y="293"/>
                  <a:pt x="211" y="256"/>
                  <a:pt x="233" y="221"/>
                </a:cubicBezTo>
                <a:cubicBezTo>
                  <a:pt x="256" y="185"/>
                  <a:pt x="293" y="168"/>
                  <a:pt x="347" y="168"/>
                </a:cubicBezTo>
                <a:cubicBezTo>
                  <a:pt x="401" y="168"/>
                  <a:pt x="438" y="182"/>
                  <a:pt x="459" y="211"/>
                </a:cubicBezTo>
                <a:cubicBezTo>
                  <a:pt x="479" y="240"/>
                  <a:pt x="490" y="272"/>
                  <a:pt x="490" y="307"/>
                </a:cubicBezTo>
                <a:cubicBezTo>
                  <a:pt x="490" y="337"/>
                  <a:pt x="474" y="365"/>
                  <a:pt x="456" y="390"/>
                </a:cubicBezTo>
                <a:cubicBezTo>
                  <a:pt x="446" y="405"/>
                  <a:pt x="432" y="418"/>
                  <a:pt x="416" y="431"/>
                </a:cubicBezTo>
                <a:cubicBezTo>
                  <a:pt x="416" y="431"/>
                  <a:pt x="308" y="500"/>
                  <a:pt x="260" y="556"/>
                </a:cubicBezTo>
                <a:cubicBezTo>
                  <a:pt x="232" y="589"/>
                  <a:pt x="230" y="637"/>
                  <a:pt x="228" y="707"/>
                </a:cubicBezTo>
                <a:cubicBezTo>
                  <a:pt x="227" y="712"/>
                  <a:pt x="229" y="722"/>
                  <a:pt x="247" y="722"/>
                </a:cubicBezTo>
                <a:cubicBezTo>
                  <a:pt x="402" y="722"/>
                  <a:pt x="402" y="722"/>
                  <a:pt x="402" y="722"/>
                </a:cubicBezTo>
                <a:cubicBezTo>
                  <a:pt x="417" y="722"/>
                  <a:pt x="421" y="710"/>
                  <a:pt x="421" y="705"/>
                </a:cubicBezTo>
                <a:cubicBezTo>
                  <a:pt x="422" y="680"/>
                  <a:pt x="425" y="667"/>
                  <a:pt x="429" y="652"/>
                </a:cubicBezTo>
                <a:cubicBezTo>
                  <a:pt x="438" y="625"/>
                  <a:pt x="462" y="601"/>
                  <a:pt x="489" y="580"/>
                </a:cubicBezTo>
                <a:cubicBezTo>
                  <a:pt x="544" y="542"/>
                  <a:pt x="544" y="542"/>
                  <a:pt x="544" y="542"/>
                </a:cubicBezTo>
                <a:cubicBezTo>
                  <a:pt x="593" y="503"/>
                  <a:pt x="633" y="472"/>
                  <a:pt x="650" y="447"/>
                </a:cubicBezTo>
                <a:cubicBezTo>
                  <a:pt x="680" y="406"/>
                  <a:pt x="701" y="355"/>
                  <a:pt x="701" y="295"/>
                </a:cubicBezTo>
                <a:cubicBezTo>
                  <a:pt x="701" y="198"/>
                  <a:pt x="667" y="124"/>
                  <a:pt x="598" y="75"/>
                </a:cubicBezTo>
                <a:close/>
                <a:moveTo>
                  <a:pt x="335" y="842"/>
                </a:moveTo>
                <a:cubicBezTo>
                  <a:pt x="266" y="840"/>
                  <a:pt x="209" y="887"/>
                  <a:pt x="207" y="962"/>
                </a:cubicBezTo>
                <a:cubicBezTo>
                  <a:pt x="205" y="1037"/>
                  <a:pt x="259" y="1086"/>
                  <a:pt x="328" y="1088"/>
                </a:cubicBezTo>
                <a:cubicBezTo>
                  <a:pt x="400" y="1090"/>
                  <a:pt x="455" y="1044"/>
                  <a:pt x="457" y="969"/>
                </a:cubicBezTo>
                <a:cubicBezTo>
                  <a:pt x="459" y="895"/>
                  <a:pt x="407" y="844"/>
                  <a:pt x="335" y="842"/>
                </a:cubicBezTo>
                <a:close/>
                <a:moveTo>
                  <a:pt x="335" y="842"/>
                </a:moveTo>
                <a:cubicBezTo>
                  <a:pt x="335" y="842"/>
                  <a:pt x="335" y="842"/>
                  <a:pt x="335" y="842"/>
                </a:cubicBezTo>
              </a:path>
            </a:pathLst>
          </a:custGeom>
          <a:solidFill>
            <a:schemeClr val="accent1"/>
          </a:solidFill>
          <a:ln w="9525">
            <a:noFill/>
            <a:round/>
            <a:headEnd/>
            <a:tailEnd/>
          </a:ln>
          <a:effectLst>
            <a:innerShdw blurRad="63500" dist="50800" dir="16200000">
              <a:prstClr val="black">
                <a:alpha val="50000"/>
              </a:prstClr>
            </a:innerShdw>
          </a:effectLst>
        </p:spPr>
        <p:txBody>
          <a:bodyPr vert="horz" wrap="square" lIns="146304" tIns="73152" rIns="146304" bIns="73152" numCol="1" anchor="t" anchorCtr="0" compatLnSpc="1">
            <a:prstTxWarp prst="textNoShape">
              <a:avLst/>
            </a:prstTxWarp>
          </a:bodyPr>
          <a:lstStyle/>
          <a:p>
            <a:endParaRPr lang="en-US" sz="4608"/>
          </a:p>
        </p:txBody>
      </p:sp>
      <p:sp>
        <p:nvSpPr>
          <p:cNvPr id="10" name="Text Placeholder 9">
            <a:extLst>
              <a:ext uri="{FF2B5EF4-FFF2-40B4-BE49-F238E27FC236}">
                <a16:creationId xmlns:a16="http://schemas.microsoft.com/office/drawing/2014/main" id="{95A7430E-E6B0-449A-8952-136522652B9E}"/>
              </a:ext>
            </a:extLst>
          </p:cNvPr>
          <p:cNvSpPr>
            <a:spLocks noGrp="1"/>
          </p:cNvSpPr>
          <p:nvPr>
            <p:ph type="body" sz="quarter" idx="12" hasCustomPrompt="1"/>
          </p:nvPr>
        </p:nvSpPr>
        <p:spPr>
          <a:xfrm>
            <a:off x="1066800" y="5791200"/>
            <a:ext cx="12420600" cy="533400"/>
          </a:xfrm>
        </p:spPr>
        <p:txBody>
          <a:bodyPr>
            <a:normAutofit/>
          </a:bodyPr>
          <a:lstStyle>
            <a:lvl1pPr marL="182880" indent="0" algn="ctr">
              <a:buNone/>
              <a:defRPr sz="2800">
                <a:solidFill>
                  <a:schemeClr val="tx2">
                    <a:lumMod val="75000"/>
                    <a:lumOff val="25000"/>
                  </a:schemeClr>
                </a:solidFill>
              </a:defRPr>
            </a:lvl1pPr>
          </a:lstStyle>
          <a:p>
            <a:pPr lvl="0"/>
            <a:r>
              <a:rPr lang="en-US" dirty="0"/>
              <a:t>Subtitle</a:t>
            </a:r>
          </a:p>
        </p:txBody>
      </p:sp>
    </p:spTree>
    <p:extLst>
      <p:ext uri="{BB962C8B-B14F-4D97-AF65-F5344CB8AC3E}">
        <p14:creationId xmlns:p14="http://schemas.microsoft.com/office/powerpoint/2010/main" val="238322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7B898CC9-B777-49C1-AA2C-3D0B3A1335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7544562"/>
            <a:ext cx="990601" cy="455677"/>
          </a:xfrm>
          <a:prstGeom prst="rect">
            <a:avLst/>
          </a:prstGeom>
        </p:spPr>
      </p:pic>
      <p:sp>
        <p:nvSpPr>
          <p:cNvPr id="7" name="Rectangle 6">
            <a:extLst>
              <a:ext uri="{FF2B5EF4-FFF2-40B4-BE49-F238E27FC236}">
                <a16:creationId xmlns:a16="http://schemas.microsoft.com/office/drawing/2014/main" id="{ABF09EA4-3857-4092-B1B9-6D3EA2C367EF}"/>
              </a:ext>
            </a:extLst>
          </p:cNvPr>
          <p:cNvSpPr/>
          <p:nvPr userDrawn="1"/>
        </p:nvSpPr>
        <p:spPr bwMode="auto">
          <a:xfrm>
            <a:off x="0" y="0"/>
            <a:ext cx="14630400" cy="7356765"/>
          </a:xfrm>
          <a:prstGeom prst="rect">
            <a:avLst/>
          </a:prstGeom>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a:endParaRPr lang="en-US" dirty="0"/>
          </a:p>
        </p:txBody>
      </p:sp>
      <p:sp>
        <p:nvSpPr>
          <p:cNvPr id="2" name="Footer Placeholder 1">
            <a:extLst>
              <a:ext uri="{FF2B5EF4-FFF2-40B4-BE49-F238E27FC236}">
                <a16:creationId xmlns:a16="http://schemas.microsoft.com/office/drawing/2014/main" id="{9F3E5226-8CED-4E47-AF1B-071254765840}"/>
              </a:ext>
            </a:extLst>
          </p:cNvPr>
          <p:cNvSpPr>
            <a:spLocks noGrp="1"/>
          </p:cNvSpPr>
          <p:nvPr>
            <p:ph type="ftr" sz="quarter" idx="10"/>
          </p:nvPr>
        </p:nvSpPr>
        <p:spPr/>
        <p:txBody>
          <a:bodyPr/>
          <a:lstStyle/>
          <a:p>
            <a:r>
              <a:rPr lang="en-US" dirty="0"/>
              <a:t>Copyright © 2020, PDF Association</a:t>
            </a:r>
          </a:p>
        </p:txBody>
      </p:sp>
      <p:sp>
        <p:nvSpPr>
          <p:cNvPr id="3" name="Slide Number Placeholder 2">
            <a:extLst>
              <a:ext uri="{FF2B5EF4-FFF2-40B4-BE49-F238E27FC236}">
                <a16:creationId xmlns:a16="http://schemas.microsoft.com/office/drawing/2014/main" id="{C3C5FCB6-68EF-4A1C-B4F5-6C73EA032E9A}"/>
              </a:ext>
            </a:extLst>
          </p:cNvPr>
          <p:cNvSpPr>
            <a:spLocks noGrp="1"/>
          </p:cNvSpPr>
          <p:nvPr>
            <p:ph type="sldNum" sz="quarter" idx="11"/>
          </p:nvPr>
        </p:nvSpPr>
        <p:spPr/>
        <p:txBody>
          <a:bodyPr/>
          <a:lstStyle/>
          <a:p>
            <a:fld id="{E97B2643-4BC2-4B31-BCA2-7AE69F3534FC}" type="slidenum">
              <a:rPr lang="en-US" smtClean="0"/>
              <a:pPr/>
              <a:t>‹#›</a:t>
            </a:fld>
            <a:endParaRPr lang="en-US"/>
          </a:p>
        </p:txBody>
      </p:sp>
    </p:spTree>
    <p:extLst>
      <p:ext uri="{BB962C8B-B14F-4D97-AF65-F5344CB8AC3E}">
        <p14:creationId xmlns:p14="http://schemas.microsoft.com/office/powerpoint/2010/main" val="90966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7B898CC9-B777-49C1-AA2C-3D0B3A1335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7544562"/>
            <a:ext cx="990601" cy="455677"/>
          </a:xfrm>
          <a:prstGeom prst="rect">
            <a:avLst/>
          </a:prstGeom>
        </p:spPr>
      </p:pic>
      <p:sp>
        <p:nvSpPr>
          <p:cNvPr id="2" name="Footer Placeholder 1">
            <a:extLst>
              <a:ext uri="{FF2B5EF4-FFF2-40B4-BE49-F238E27FC236}">
                <a16:creationId xmlns:a16="http://schemas.microsoft.com/office/drawing/2014/main" id="{9F3E5226-8CED-4E47-AF1B-071254765840}"/>
              </a:ext>
            </a:extLst>
          </p:cNvPr>
          <p:cNvSpPr>
            <a:spLocks noGrp="1"/>
          </p:cNvSpPr>
          <p:nvPr>
            <p:ph type="ftr" sz="quarter" idx="10"/>
          </p:nvPr>
        </p:nvSpPr>
        <p:spPr/>
        <p:txBody>
          <a:bodyPr/>
          <a:lstStyle/>
          <a:p>
            <a:r>
              <a:rPr lang="en-US" dirty="0"/>
              <a:t>Copyright © 2020, PDF Association</a:t>
            </a:r>
          </a:p>
        </p:txBody>
      </p:sp>
      <p:sp>
        <p:nvSpPr>
          <p:cNvPr id="3" name="Slide Number Placeholder 2">
            <a:extLst>
              <a:ext uri="{FF2B5EF4-FFF2-40B4-BE49-F238E27FC236}">
                <a16:creationId xmlns:a16="http://schemas.microsoft.com/office/drawing/2014/main" id="{C3C5FCB6-68EF-4A1C-B4F5-6C73EA032E9A}"/>
              </a:ext>
            </a:extLst>
          </p:cNvPr>
          <p:cNvSpPr>
            <a:spLocks noGrp="1"/>
          </p:cNvSpPr>
          <p:nvPr>
            <p:ph type="sldNum" sz="quarter" idx="11"/>
          </p:nvPr>
        </p:nvSpPr>
        <p:spPr/>
        <p:txBody>
          <a:bodyPr/>
          <a:lstStyle/>
          <a:p>
            <a:fld id="{E97B2643-4BC2-4B31-BCA2-7AE69F3534FC}" type="slidenum">
              <a:rPr lang="en-US" smtClean="0"/>
              <a:pPr/>
              <a:t>‹#›</a:t>
            </a:fld>
            <a:endParaRPr lang="en-US"/>
          </a:p>
        </p:txBody>
      </p:sp>
      <p:sp>
        <p:nvSpPr>
          <p:cNvPr id="6" name="Picture Placeholder 7">
            <a:extLst>
              <a:ext uri="{FF2B5EF4-FFF2-40B4-BE49-F238E27FC236}">
                <a16:creationId xmlns:a16="http://schemas.microsoft.com/office/drawing/2014/main" id="{356F17A6-DD40-4C70-A611-6654D1E67E13}"/>
              </a:ext>
            </a:extLst>
          </p:cNvPr>
          <p:cNvSpPr>
            <a:spLocks noGrp="1"/>
          </p:cNvSpPr>
          <p:nvPr>
            <p:ph type="pic" sz="quarter" idx="29" hasCustomPrompt="1"/>
          </p:nvPr>
        </p:nvSpPr>
        <p:spPr>
          <a:xfrm>
            <a:off x="585216" y="2164080"/>
            <a:ext cx="3845923" cy="3845923"/>
          </a:xfrm>
          <a:prstGeom prst="ellipse">
            <a:avLst/>
          </a:prstGeom>
          <a:solidFill>
            <a:schemeClr val="bg1">
              <a:lumMod val="85000"/>
            </a:schemeClr>
          </a:solidFill>
          <a:ln w="19050">
            <a:solidFill>
              <a:schemeClr val="accent1"/>
            </a:solidFill>
          </a:ln>
          <a:effectLst>
            <a:outerShdw blurRad="50800" dist="38100" dir="10800000" algn="r" rotWithShape="0">
              <a:prstClr val="black">
                <a:alpha val="40000"/>
              </a:prstClr>
            </a:outerShdw>
          </a:effectLst>
        </p:spPr>
        <p:txBody>
          <a:bodyPr tIns="0" bIns="182880" anchor="b"/>
          <a:lstStyle>
            <a:lvl1pPr algn="ctr">
              <a:buNone/>
              <a:defRPr lang="en-US" dirty="0"/>
            </a:lvl1pPr>
          </a:lstStyle>
          <a:p>
            <a:r>
              <a:rPr lang="en-US" dirty="0"/>
              <a:t>Click Icon To Add Image</a:t>
            </a:r>
          </a:p>
        </p:txBody>
      </p:sp>
      <p:sp>
        <p:nvSpPr>
          <p:cNvPr id="8" name="Picture Placeholder 7">
            <a:extLst>
              <a:ext uri="{FF2B5EF4-FFF2-40B4-BE49-F238E27FC236}">
                <a16:creationId xmlns:a16="http://schemas.microsoft.com/office/drawing/2014/main" id="{EBE34A3C-7CF3-4369-B0EB-D5A55ABE8CE4}"/>
              </a:ext>
            </a:extLst>
          </p:cNvPr>
          <p:cNvSpPr>
            <a:spLocks noGrp="1"/>
          </p:cNvSpPr>
          <p:nvPr>
            <p:ph type="pic" sz="quarter" idx="35" hasCustomPrompt="1"/>
          </p:nvPr>
        </p:nvSpPr>
        <p:spPr>
          <a:xfrm>
            <a:off x="3768434" y="2164080"/>
            <a:ext cx="3845923" cy="3845923"/>
          </a:xfrm>
          <a:prstGeom prst="ellipse">
            <a:avLst/>
          </a:prstGeom>
          <a:solidFill>
            <a:schemeClr val="bg1">
              <a:lumMod val="85000"/>
            </a:schemeClr>
          </a:solidFill>
          <a:ln w="19050">
            <a:solidFill>
              <a:schemeClr val="accent2"/>
            </a:solidFill>
          </a:ln>
          <a:effectLst>
            <a:outerShdw blurRad="50800" dist="38100" dir="10800000" algn="r" rotWithShape="0">
              <a:prstClr val="black">
                <a:alpha val="40000"/>
              </a:prstClr>
            </a:outerShdw>
          </a:effectLst>
        </p:spPr>
        <p:txBody>
          <a:bodyPr tIns="0" bIns="182880" anchor="b"/>
          <a:lstStyle>
            <a:lvl1pPr algn="ctr">
              <a:buNone/>
              <a:defRPr lang="en-US" dirty="0"/>
            </a:lvl1pPr>
          </a:lstStyle>
          <a:p>
            <a:r>
              <a:rPr lang="en-US" dirty="0"/>
              <a:t>Click Icon To Add Image</a:t>
            </a:r>
          </a:p>
        </p:txBody>
      </p:sp>
      <p:sp>
        <p:nvSpPr>
          <p:cNvPr id="9" name="Picture Placeholder 7">
            <a:extLst>
              <a:ext uri="{FF2B5EF4-FFF2-40B4-BE49-F238E27FC236}">
                <a16:creationId xmlns:a16="http://schemas.microsoft.com/office/drawing/2014/main" id="{0BB6716A-A4DF-4071-B2CC-6EFFEE27BD79}"/>
              </a:ext>
            </a:extLst>
          </p:cNvPr>
          <p:cNvSpPr>
            <a:spLocks noGrp="1"/>
          </p:cNvSpPr>
          <p:nvPr>
            <p:ph type="pic" sz="quarter" idx="39" hasCustomPrompt="1"/>
          </p:nvPr>
        </p:nvSpPr>
        <p:spPr>
          <a:xfrm>
            <a:off x="7002056" y="2164080"/>
            <a:ext cx="3845923" cy="3845923"/>
          </a:xfrm>
          <a:prstGeom prst="ellipse">
            <a:avLst/>
          </a:prstGeom>
          <a:solidFill>
            <a:schemeClr val="bg1">
              <a:lumMod val="85000"/>
            </a:schemeClr>
          </a:solidFill>
          <a:ln w="19050">
            <a:solidFill>
              <a:schemeClr val="accent3"/>
            </a:solidFill>
          </a:ln>
          <a:effectLst>
            <a:outerShdw blurRad="50800" dist="38100" dir="10800000" algn="r" rotWithShape="0">
              <a:prstClr val="black">
                <a:alpha val="40000"/>
              </a:prstClr>
            </a:outerShdw>
          </a:effectLst>
        </p:spPr>
        <p:txBody>
          <a:bodyPr tIns="0" bIns="182880" anchor="b"/>
          <a:lstStyle>
            <a:lvl1pPr algn="ctr">
              <a:buNone/>
              <a:defRPr lang="en-US" dirty="0"/>
            </a:lvl1pPr>
          </a:lstStyle>
          <a:p>
            <a:r>
              <a:rPr lang="en-US" dirty="0"/>
              <a:t>Click Icon To Add Image</a:t>
            </a:r>
          </a:p>
        </p:txBody>
      </p:sp>
      <p:sp>
        <p:nvSpPr>
          <p:cNvPr id="10" name="Picture Placeholder 7">
            <a:extLst>
              <a:ext uri="{FF2B5EF4-FFF2-40B4-BE49-F238E27FC236}">
                <a16:creationId xmlns:a16="http://schemas.microsoft.com/office/drawing/2014/main" id="{44D56116-81DA-40B5-91B9-273F56783702}"/>
              </a:ext>
            </a:extLst>
          </p:cNvPr>
          <p:cNvSpPr>
            <a:spLocks noGrp="1"/>
          </p:cNvSpPr>
          <p:nvPr>
            <p:ph type="pic" sz="quarter" idx="43" hasCustomPrompt="1"/>
          </p:nvPr>
        </p:nvSpPr>
        <p:spPr>
          <a:xfrm>
            <a:off x="10205037" y="2164080"/>
            <a:ext cx="3845923" cy="3845923"/>
          </a:xfrm>
          <a:prstGeom prst="ellipse">
            <a:avLst/>
          </a:prstGeom>
          <a:solidFill>
            <a:schemeClr val="bg1">
              <a:lumMod val="85000"/>
            </a:schemeClr>
          </a:solidFill>
          <a:ln w="19050">
            <a:solidFill>
              <a:schemeClr val="accent4"/>
            </a:solidFill>
          </a:ln>
          <a:effectLst>
            <a:outerShdw blurRad="50800" dist="38100" dir="10800000" algn="r" rotWithShape="0">
              <a:prstClr val="black">
                <a:alpha val="40000"/>
              </a:prstClr>
            </a:outerShdw>
          </a:effectLst>
        </p:spPr>
        <p:txBody>
          <a:bodyPr tIns="0" bIns="182880" anchor="b"/>
          <a:lstStyle>
            <a:lvl1pPr algn="ctr">
              <a:buNone/>
              <a:defRPr lang="en-US" dirty="0"/>
            </a:lvl1pPr>
          </a:lstStyle>
          <a:p>
            <a:r>
              <a:rPr lang="en-US" dirty="0"/>
              <a:t>Click Icon To Add Image</a:t>
            </a:r>
          </a:p>
        </p:txBody>
      </p:sp>
      <p:sp>
        <p:nvSpPr>
          <p:cNvPr id="4" name="Title 3">
            <a:extLst>
              <a:ext uri="{FF2B5EF4-FFF2-40B4-BE49-F238E27FC236}">
                <a16:creationId xmlns:a16="http://schemas.microsoft.com/office/drawing/2014/main" id="{4D855611-D68B-471A-98BD-77C95F35CEC9}"/>
              </a:ext>
            </a:extLst>
          </p:cNvPr>
          <p:cNvSpPr>
            <a:spLocks noGrp="1"/>
          </p:cNvSpPr>
          <p:nvPr>
            <p:ph type="title"/>
          </p:nvPr>
        </p:nvSpPr>
        <p:spPr/>
        <p:txBody>
          <a:bodyPr/>
          <a:lstStyle/>
          <a:p>
            <a:r>
              <a:rPr lang="en-US"/>
              <a:t>Click to edit Master title style</a:t>
            </a:r>
          </a:p>
        </p:txBody>
      </p:sp>
      <p:sp>
        <p:nvSpPr>
          <p:cNvPr id="12" name="Text Placeholder 11">
            <a:extLst>
              <a:ext uri="{FF2B5EF4-FFF2-40B4-BE49-F238E27FC236}">
                <a16:creationId xmlns:a16="http://schemas.microsoft.com/office/drawing/2014/main" id="{E28A1317-0A70-4BE1-ACBD-E99733D9E413}"/>
              </a:ext>
            </a:extLst>
          </p:cNvPr>
          <p:cNvSpPr>
            <a:spLocks noGrp="1"/>
          </p:cNvSpPr>
          <p:nvPr>
            <p:ph type="body" sz="quarter" idx="44"/>
          </p:nvPr>
        </p:nvSpPr>
        <p:spPr>
          <a:xfrm>
            <a:off x="916568" y="6319953"/>
            <a:ext cx="3183218" cy="455677"/>
          </a:xfrm>
        </p:spPr>
        <p:txBody>
          <a:bodyPr>
            <a:noAutofit/>
          </a:bodyPr>
          <a:lstStyle>
            <a:lvl1pPr marL="0" indent="0" algn="ctr">
              <a:buNone/>
              <a:defRPr sz="2000">
                <a:solidFill>
                  <a:schemeClr val="accent1"/>
                </a:solidFill>
              </a:defRPr>
            </a:lvl1pPr>
            <a:lvl2pPr marL="465138" indent="0" algn="ctr">
              <a:buNone/>
              <a:defRPr sz="1800"/>
            </a:lvl2pPr>
            <a:lvl3pPr marL="758825" indent="0" algn="ctr">
              <a:buNone/>
              <a:defRPr sz="1400"/>
            </a:lvl3pPr>
            <a:lvl4pPr marL="1039813" indent="0" algn="ctr">
              <a:buNone/>
              <a:defRPr sz="1100"/>
            </a:lvl4pPr>
            <a:lvl5pPr marL="1333500" indent="0" algn="ctr">
              <a:buNone/>
              <a:defRPr sz="1100"/>
            </a:lvl5pPr>
          </a:lstStyle>
          <a:p>
            <a:pPr lvl="0"/>
            <a:r>
              <a:rPr lang="en-US"/>
              <a:t>Click to edit Master text styles</a:t>
            </a:r>
          </a:p>
        </p:txBody>
      </p:sp>
      <p:sp>
        <p:nvSpPr>
          <p:cNvPr id="13" name="Text Placeholder 11">
            <a:extLst>
              <a:ext uri="{FF2B5EF4-FFF2-40B4-BE49-F238E27FC236}">
                <a16:creationId xmlns:a16="http://schemas.microsoft.com/office/drawing/2014/main" id="{5A5C70B7-E5E1-4268-B76B-5B79BEF42447}"/>
              </a:ext>
            </a:extLst>
          </p:cNvPr>
          <p:cNvSpPr>
            <a:spLocks noGrp="1"/>
          </p:cNvSpPr>
          <p:nvPr>
            <p:ph type="body" sz="quarter" idx="45"/>
          </p:nvPr>
        </p:nvSpPr>
        <p:spPr>
          <a:xfrm>
            <a:off x="4099786" y="6319953"/>
            <a:ext cx="3183218" cy="455677"/>
          </a:xfrm>
        </p:spPr>
        <p:txBody>
          <a:bodyPr>
            <a:noAutofit/>
          </a:bodyPr>
          <a:lstStyle>
            <a:lvl1pPr marL="0" indent="0" algn="ctr">
              <a:buNone/>
              <a:defRPr sz="2000">
                <a:solidFill>
                  <a:schemeClr val="accent2"/>
                </a:solidFill>
              </a:defRPr>
            </a:lvl1pPr>
            <a:lvl2pPr marL="465138" indent="0" algn="ctr">
              <a:buNone/>
              <a:defRPr sz="1800"/>
            </a:lvl2pPr>
            <a:lvl3pPr marL="758825" indent="0" algn="ctr">
              <a:buNone/>
              <a:defRPr sz="1400"/>
            </a:lvl3pPr>
            <a:lvl4pPr marL="1039813" indent="0" algn="ctr">
              <a:buNone/>
              <a:defRPr sz="1100"/>
            </a:lvl4pPr>
            <a:lvl5pPr marL="1333500" indent="0" algn="ctr">
              <a:buNone/>
              <a:defRPr sz="1100"/>
            </a:lvl5pPr>
          </a:lstStyle>
          <a:p>
            <a:pPr lvl="0"/>
            <a:r>
              <a:rPr lang="en-US"/>
              <a:t>Click to edit Master text styles</a:t>
            </a:r>
          </a:p>
        </p:txBody>
      </p:sp>
      <p:sp>
        <p:nvSpPr>
          <p:cNvPr id="14" name="Text Placeholder 11">
            <a:extLst>
              <a:ext uri="{FF2B5EF4-FFF2-40B4-BE49-F238E27FC236}">
                <a16:creationId xmlns:a16="http://schemas.microsoft.com/office/drawing/2014/main" id="{D11C2627-381C-4BAA-BB24-9CEFB39119B8}"/>
              </a:ext>
            </a:extLst>
          </p:cNvPr>
          <p:cNvSpPr>
            <a:spLocks noGrp="1"/>
          </p:cNvSpPr>
          <p:nvPr>
            <p:ph type="body" sz="quarter" idx="46"/>
          </p:nvPr>
        </p:nvSpPr>
        <p:spPr>
          <a:xfrm>
            <a:off x="7333408" y="6319953"/>
            <a:ext cx="3183218" cy="455677"/>
          </a:xfrm>
        </p:spPr>
        <p:txBody>
          <a:bodyPr>
            <a:noAutofit/>
          </a:bodyPr>
          <a:lstStyle>
            <a:lvl1pPr marL="0" indent="0" algn="ctr">
              <a:buNone/>
              <a:defRPr sz="2000">
                <a:solidFill>
                  <a:schemeClr val="accent3"/>
                </a:solidFill>
              </a:defRPr>
            </a:lvl1pPr>
            <a:lvl2pPr marL="465138" indent="0" algn="ctr">
              <a:buNone/>
              <a:defRPr sz="1800"/>
            </a:lvl2pPr>
            <a:lvl3pPr marL="758825" indent="0" algn="ctr">
              <a:buNone/>
              <a:defRPr sz="1400"/>
            </a:lvl3pPr>
            <a:lvl4pPr marL="1039813" indent="0" algn="ctr">
              <a:buNone/>
              <a:defRPr sz="1100"/>
            </a:lvl4pPr>
            <a:lvl5pPr marL="1333500" indent="0" algn="ctr">
              <a:buNone/>
              <a:defRPr sz="1100"/>
            </a:lvl5pPr>
          </a:lstStyle>
          <a:p>
            <a:pPr lvl="0"/>
            <a:r>
              <a:rPr lang="en-US"/>
              <a:t>Click to edit Master text styles</a:t>
            </a:r>
          </a:p>
        </p:txBody>
      </p:sp>
      <p:sp>
        <p:nvSpPr>
          <p:cNvPr id="15" name="Text Placeholder 11">
            <a:extLst>
              <a:ext uri="{FF2B5EF4-FFF2-40B4-BE49-F238E27FC236}">
                <a16:creationId xmlns:a16="http://schemas.microsoft.com/office/drawing/2014/main" id="{9CCFB1E3-E168-4BF5-934D-77DA51A23817}"/>
              </a:ext>
            </a:extLst>
          </p:cNvPr>
          <p:cNvSpPr>
            <a:spLocks noGrp="1"/>
          </p:cNvSpPr>
          <p:nvPr>
            <p:ph type="body" sz="quarter" idx="47"/>
          </p:nvPr>
        </p:nvSpPr>
        <p:spPr>
          <a:xfrm>
            <a:off x="10536389" y="6319953"/>
            <a:ext cx="3183218" cy="455677"/>
          </a:xfrm>
        </p:spPr>
        <p:txBody>
          <a:bodyPr>
            <a:noAutofit/>
          </a:bodyPr>
          <a:lstStyle>
            <a:lvl1pPr marL="0" indent="0" algn="ctr">
              <a:buNone/>
              <a:defRPr sz="2000">
                <a:solidFill>
                  <a:schemeClr val="accent4"/>
                </a:solidFill>
              </a:defRPr>
            </a:lvl1pPr>
            <a:lvl2pPr marL="465138" indent="0" algn="ctr">
              <a:buNone/>
              <a:defRPr sz="1800"/>
            </a:lvl2pPr>
            <a:lvl3pPr marL="758825" indent="0" algn="ctr">
              <a:buNone/>
              <a:defRPr sz="1400"/>
            </a:lvl3pPr>
            <a:lvl4pPr marL="1039813" indent="0" algn="ctr">
              <a:buNone/>
              <a:defRPr sz="1100"/>
            </a:lvl4pPr>
            <a:lvl5pPr marL="1333500" indent="0" algn="ctr">
              <a:buNone/>
              <a:defRPr sz="1100"/>
            </a:lvl5pPr>
          </a:lstStyle>
          <a:p>
            <a:pPr lvl="0"/>
            <a:r>
              <a:rPr lang="en-US"/>
              <a:t>Click to edit Master text styles</a:t>
            </a:r>
          </a:p>
        </p:txBody>
      </p:sp>
    </p:spTree>
    <p:extLst>
      <p:ext uri="{BB962C8B-B14F-4D97-AF65-F5344CB8AC3E}">
        <p14:creationId xmlns:p14="http://schemas.microsoft.com/office/powerpoint/2010/main" val="393106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anim calcmode="lin" valueType="num">
                                      <p:cBhvr>
                                        <p:cTn id="14"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anim calcmode="lin" valueType="num">
                                      <p:cBhvr>
                                        <p:cTn id="26"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anim calcmode="lin" valueType="num">
                                      <p:cBhvr>
                                        <p:cTn id="3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500"/>
                                        <p:tgtEl>
                                          <p:spTgt spid="15">
                                            <p:txEl>
                                              <p:pRg st="0" end="0"/>
                                            </p:txEl>
                                          </p:spTgt>
                                        </p:tgtEl>
                                      </p:cBhvr>
                                    </p:animEffect>
                                    <p:anim calcmode="lin" valueType="num">
                                      <p:cBhvr>
                                        <p:cTn id="50"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build="p">
        <p:tmplLst>
          <p:tmpl lvl="1">
            <p:tnLst>
              <p:par>
                <p:cTn presetID="42"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anim calcmode="lin" valueType="num">
                      <p:cBhvr>
                        <p:cTn dur="500" fill="hold"/>
                        <p:tgtEl>
                          <p:spTgt spid="12"/>
                        </p:tgtEl>
                        <p:attrNameLst>
                          <p:attrName>ppt_x</p:attrName>
                        </p:attrNameLst>
                      </p:cBhvr>
                      <p:tavLst>
                        <p:tav tm="0">
                          <p:val>
                            <p:strVal val="#ppt_x"/>
                          </p:val>
                        </p:tav>
                        <p:tav tm="100000">
                          <p:val>
                            <p:strVal val="#ppt_x"/>
                          </p:val>
                        </p:tav>
                      </p:tavLst>
                    </p:anim>
                    <p:anim calcmode="lin" valueType="num">
                      <p:cBhvr>
                        <p:cTn dur="500" fill="hold"/>
                        <p:tgtEl>
                          <p:spTgt spid="12"/>
                        </p:tgtEl>
                        <p:attrNameLst>
                          <p:attrName>ppt_y</p:attrName>
                        </p:attrNameLst>
                      </p:cBhvr>
                      <p:tavLst>
                        <p:tav tm="0">
                          <p:val>
                            <p:strVal val="#ppt_y+.1"/>
                          </p:val>
                        </p:tav>
                        <p:tav tm="100000">
                          <p:val>
                            <p:strVal val="#ppt_y"/>
                          </p:val>
                        </p:tav>
                      </p:tavLst>
                    </p:anim>
                  </p:childTnLst>
                </p:cTn>
              </p:par>
            </p:tnLst>
          </p:tmpl>
        </p:tmplLst>
      </p:bldP>
      <p:bldP spid="13" grpId="0" build="p">
        <p:tmplLst>
          <p:tmpl lvl="1">
            <p:tnLst>
              <p:par>
                <p:cTn presetID="42"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anim calcmode="lin" valueType="num">
                      <p:cBhvr>
                        <p:cTn dur="500" fill="hold"/>
                        <p:tgtEl>
                          <p:spTgt spid="13"/>
                        </p:tgtEl>
                        <p:attrNameLst>
                          <p:attrName>ppt_x</p:attrName>
                        </p:attrNameLst>
                      </p:cBhvr>
                      <p:tavLst>
                        <p:tav tm="0">
                          <p:val>
                            <p:strVal val="#ppt_x"/>
                          </p:val>
                        </p:tav>
                        <p:tav tm="100000">
                          <p:val>
                            <p:strVal val="#ppt_x"/>
                          </p:val>
                        </p:tav>
                      </p:tavLst>
                    </p:anim>
                    <p:anim calcmode="lin" valueType="num">
                      <p:cBhvr>
                        <p:cTn dur="500" fill="hold"/>
                        <p:tgtEl>
                          <p:spTgt spid="13"/>
                        </p:tgtEl>
                        <p:attrNameLst>
                          <p:attrName>ppt_y</p:attrName>
                        </p:attrNameLst>
                      </p:cBhvr>
                      <p:tavLst>
                        <p:tav tm="0">
                          <p:val>
                            <p:strVal val="#ppt_y+.1"/>
                          </p:val>
                        </p:tav>
                        <p:tav tm="100000">
                          <p:val>
                            <p:strVal val="#ppt_y"/>
                          </p:val>
                        </p:tav>
                      </p:tavLst>
                    </p:anim>
                  </p:childTnLst>
                </p:cTn>
              </p:par>
            </p:tnLst>
          </p:tmpl>
        </p:tmplLst>
      </p:bldP>
      <p:bldP spid="14" grpId="0" build="p">
        <p:tmplLst>
          <p:tmpl lvl="1">
            <p:tnLst>
              <p:par>
                <p:cTn presetID="42"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anim calcmode="lin" valueType="num">
                      <p:cBhvr>
                        <p:cTn dur="500" fill="hold"/>
                        <p:tgtEl>
                          <p:spTgt spid="14"/>
                        </p:tgtEl>
                        <p:attrNameLst>
                          <p:attrName>ppt_x</p:attrName>
                        </p:attrNameLst>
                      </p:cBhvr>
                      <p:tavLst>
                        <p:tav tm="0">
                          <p:val>
                            <p:strVal val="#ppt_x"/>
                          </p:val>
                        </p:tav>
                        <p:tav tm="100000">
                          <p:val>
                            <p:strVal val="#ppt_x"/>
                          </p:val>
                        </p:tav>
                      </p:tavLst>
                    </p:anim>
                    <p:anim calcmode="lin" valueType="num">
                      <p:cBhvr>
                        <p:cTn dur="500" fill="hold"/>
                        <p:tgtEl>
                          <p:spTgt spid="14"/>
                        </p:tgtEl>
                        <p:attrNameLst>
                          <p:attrName>ppt_y</p:attrName>
                        </p:attrNameLst>
                      </p:cBhvr>
                      <p:tavLst>
                        <p:tav tm="0">
                          <p:val>
                            <p:strVal val="#ppt_y+.1"/>
                          </p:val>
                        </p:tav>
                        <p:tav tm="100000">
                          <p:val>
                            <p:strVal val="#ppt_y"/>
                          </p:val>
                        </p:tav>
                      </p:tavLst>
                    </p:anim>
                  </p:childTnLst>
                </p:cTn>
              </p:par>
            </p:tnLst>
          </p:tmpl>
        </p:tmplLst>
      </p:bldP>
      <p:bldP spid="15" grpId="0" build="p">
        <p:tmplLst>
          <p:tmpl lvl="1">
            <p:tnLst>
              <p:par>
                <p:cTn presetID="42"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anim calcmode="lin" valueType="num">
                      <p:cBhvr>
                        <p:cTn dur="500" fill="hold"/>
                        <p:tgtEl>
                          <p:spTgt spid="15"/>
                        </p:tgtEl>
                        <p:attrNameLst>
                          <p:attrName>ppt_x</p:attrName>
                        </p:attrNameLst>
                      </p:cBhvr>
                      <p:tavLst>
                        <p:tav tm="0">
                          <p:val>
                            <p:strVal val="#ppt_x"/>
                          </p:val>
                        </p:tav>
                        <p:tav tm="100000">
                          <p:val>
                            <p:strVal val="#ppt_x"/>
                          </p:val>
                        </p:tav>
                      </p:tavLst>
                    </p:anim>
                    <p:anim calcmode="lin" valueType="num">
                      <p:cBhvr>
                        <p:cTn dur="500" fill="hold"/>
                        <p:tgtEl>
                          <p:spTgt spid="15"/>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8A06A6-D420-4CA5-BC92-5BD0BFFFAF88}"/>
              </a:ext>
            </a:extLst>
          </p:cNvPr>
          <p:cNvSpPr>
            <a:spLocks noGrp="1"/>
          </p:cNvSpPr>
          <p:nvPr>
            <p:ph type="sldNum" sz="quarter" idx="10"/>
          </p:nvPr>
        </p:nvSpPr>
        <p:spPr/>
        <p:txBody>
          <a:bodyPr/>
          <a:lstStyle/>
          <a:p>
            <a:fld id="{E97B2643-4BC2-4B31-BCA2-7AE69F3534FC}" type="slidenum">
              <a:rPr lang="en-US" smtClean="0"/>
              <a:pPr/>
              <a:t>‹#›</a:t>
            </a:fld>
            <a:endParaRPr lang="en-US"/>
          </a:p>
        </p:txBody>
      </p:sp>
      <p:sp>
        <p:nvSpPr>
          <p:cNvPr id="4" name="Footer Placeholder 3">
            <a:extLst>
              <a:ext uri="{FF2B5EF4-FFF2-40B4-BE49-F238E27FC236}">
                <a16:creationId xmlns:a16="http://schemas.microsoft.com/office/drawing/2014/main" id="{A815A505-8C4E-4AA2-BA6B-B1195B22F946}"/>
              </a:ext>
            </a:extLst>
          </p:cNvPr>
          <p:cNvSpPr>
            <a:spLocks noGrp="1"/>
          </p:cNvSpPr>
          <p:nvPr>
            <p:ph type="ftr" sz="quarter" idx="11"/>
          </p:nvPr>
        </p:nvSpPr>
        <p:spPr/>
        <p:txBody>
          <a:bodyPr/>
          <a:lstStyle/>
          <a:p>
            <a:r>
              <a:rPr lang="en-US" dirty="0"/>
              <a:t>Copyright © 2020, PDF Association</a:t>
            </a:r>
          </a:p>
        </p:txBody>
      </p:sp>
      <p:sp>
        <p:nvSpPr>
          <p:cNvPr id="6" name="Content Placeholder 5">
            <a:extLst>
              <a:ext uri="{FF2B5EF4-FFF2-40B4-BE49-F238E27FC236}">
                <a16:creationId xmlns:a16="http://schemas.microsoft.com/office/drawing/2014/main" id="{EA12FDBF-382F-417C-AD4A-879CDF8DA704}"/>
              </a:ext>
            </a:extLst>
          </p:cNvPr>
          <p:cNvSpPr>
            <a:spLocks noGrp="1"/>
          </p:cNvSpPr>
          <p:nvPr>
            <p:ph sz="quarter" idx="12"/>
          </p:nvPr>
        </p:nvSpPr>
        <p:spPr>
          <a:xfrm>
            <a:off x="685800" y="2057400"/>
            <a:ext cx="132588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5652EDE2-6622-4CBF-8CFC-674CA32103C8}"/>
              </a:ext>
            </a:extLst>
          </p:cNvPr>
          <p:cNvSpPr>
            <a:spLocks noGrp="1"/>
          </p:cNvSpPr>
          <p:nvPr>
            <p:ph type="title"/>
          </p:nvPr>
        </p:nvSpPr>
        <p:spPr>
          <a:xfrm>
            <a:off x="1524000" y="685799"/>
            <a:ext cx="12420600" cy="838201"/>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22283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8A06A6-D420-4CA5-BC92-5BD0BFFFAF88}"/>
              </a:ext>
            </a:extLst>
          </p:cNvPr>
          <p:cNvSpPr>
            <a:spLocks noGrp="1"/>
          </p:cNvSpPr>
          <p:nvPr>
            <p:ph type="sldNum" sz="quarter" idx="10"/>
          </p:nvPr>
        </p:nvSpPr>
        <p:spPr/>
        <p:txBody>
          <a:bodyPr/>
          <a:lstStyle/>
          <a:p>
            <a:fld id="{E97B2643-4BC2-4B31-BCA2-7AE69F3534FC}" type="slidenum">
              <a:rPr lang="en-US" smtClean="0"/>
              <a:pPr/>
              <a:t>‹#›</a:t>
            </a:fld>
            <a:endParaRPr lang="en-US"/>
          </a:p>
        </p:txBody>
      </p:sp>
      <p:sp>
        <p:nvSpPr>
          <p:cNvPr id="4" name="Footer Placeholder 3">
            <a:extLst>
              <a:ext uri="{FF2B5EF4-FFF2-40B4-BE49-F238E27FC236}">
                <a16:creationId xmlns:a16="http://schemas.microsoft.com/office/drawing/2014/main" id="{A815A505-8C4E-4AA2-BA6B-B1195B22F946}"/>
              </a:ext>
            </a:extLst>
          </p:cNvPr>
          <p:cNvSpPr>
            <a:spLocks noGrp="1"/>
          </p:cNvSpPr>
          <p:nvPr>
            <p:ph type="ftr" sz="quarter" idx="11"/>
          </p:nvPr>
        </p:nvSpPr>
        <p:spPr/>
        <p:txBody>
          <a:bodyPr/>
          <a:lstStyle/>
          <a:p>
            <a:r>
              <a:rPr lang="en-US" dirty="0"/>
              <a:t>Copyright © 2020, PDF Association</a:t>
            </a:r>
          </a:p>
        </p:txBody>
      </p:sp>
      <p:sp>
        <p:nvSpPr>
          <p:cNvPr id="6" name="Content Placeholder 5">
            <a:extLst>
              <a:ext uri="{FF2B5EF4-FFF2-40B4-BE49-F238E27FC236}">
                <a16:creationId xmlns:a16="http://schemas.microsoft.com/office/drawing/2014/main" id="{EA12FDBF-382F-417C-AD4A-879CDF8DA704}"/>
              </a:ext>
            </a:extLst>
          </p:cNvPr>
          <p:cNvSpPr>
            <a:spLocks noGrp="1"/>
          </p:cNvSpPr>
          <p:nvPr>
            <p:ph sz="quarter" idx="12"/>
          </p:nvPr>
        </p:nvSpPr>
        <p:spPr>
          <a:xfrm>
            <a:off x="685800" y="2057400"/>
            <a:ext cx="66294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5652EDE2-6622-4CBF-8CFC-674CA32103C8}"/>
              </a:ext>
            </a:extLst>
          </p:cNvPr>
          <p:cNvSpPr>
            <a:spLocks noGrp="1"/>
          </p:cNvSpPr>
          <p:nvPr>
            <p:ph type="title"/>
          </p:nvPr>
        </p:nvSpPr>
        <p:spPr>
          <a:xfrm>
            <a:off x="1524000" y="685799"/>
            <a:ext cx="12420600" cy="838201"/>
          </a:xfrm>
          <a:prstGeom prst="rect">
            <a:avLst/>
          </a:prstGeom>
        </p:spPr>
        <p:txBody>
          <a:bodyPr/>
          <a:lstStyle/>
          <a:p>
            <a:r>
              <a:rPr lang="en-US"/>
              <a:t>Click to edit Master title style</a:t>
            </a:r>
          </a:p>
        </p:txBody>
      </p:sp>
      <p:sp>
        <p:nvSpPr>
          <p:cNvPr id="5" name="Content Placeholder 4">
            <a:extLst>
              <a:ext uri="{FF2B5EF4-FFF2-40B4-BE49-F238E27FC236}">
                <a16:creationId xmlns:a16="http://schemas.microsoft.com/office/drawing/2014/main" id="{F2C6332B-9D98-4405-B852-8CF809B144BE}"/>
              </a:ext>
            </a:extLst>
          </p:cNvPr>
          <p:cNvSpPr>
            <a:spLocks noGrp="1"/>
          </p:cNvSpPr>
          <p:nvPr>
            <p:ph sz="quarter" idx="13"/>
          </p:nvPr>
        </p:nvSpPr>
        <p:spPr>
          <a:xfrm>
            <a:off x="7315200" y="2057400"/>
            <a:ext cx="66294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2248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8A06A6-D420-4CA5-BC92-5BD0BFFFAF88}"/>
              </a:ext>
            </a:extLst>
          </p:cNvPr>
          <p:cNvSpPr>
            <a:spLocks noGrp="1"/>
          </p:cNvSpPr>
          <p:nvPr>
            <p:ph type="sldNum" sz="quarter" idx="10"/>
          </p:nvPr>
        </p:nvSpPr>
        <p:spPr/>
        <p:txBody>
          <a:bodyPr/>
          <a:lstStyle/>
          <a:p>
            <a:fld id="{E97B2643-4BC2-4B31-BCA2-7AE69F3534FC}" type="slidenum">
              <a:rPr lang="en-US" smtClean="0"/>
              <a:pPr/>
              <a:t>‹#›</a:t>
            </a:fld>
            <a:endParaRPr lang="en-US"/>
          </a:p>
        </p:txBody>
      </p:sp>
      <p:sp>
        <p:nvSpPr>
          <p:cNvPr id="4" name="Footer Placeholder 3">
            <a:extLst>
              <a:ext uri="{FF2B5EF4-FFF2-40B4-BE49-F238E27FC236}">
                <a16:creationId xmlns:a16="http://schemas.microsoft.com/office/drawing/2014/main" id="{A815A505-8C4E-4AA2-BA6B-B1195B22F946}"/>
              </a:ext>
            </a:extLst>
          </p:cNvPr>
          <p:cNvSpPr>
            <a:spLocks noGrp="1"/>
          </p:cNvSpPr>
          <p:nvPr>
            <p:ph type="ftr" sz="quarter" idx="11"/>
          </p:nvPr>
        </p:nvSpPr>
        <p:spPr/>
        <p:txBody>
          <a:bodyPr/>
          <a:lstStyle/>
          <a:p>
            <a:r>
              <a:rPr lang="en-US" dirty="0"/>
              <a:t>Copyright © 2020, PDF Association</a:t>
            </a:r>
          </a:p>
        </p:txBody>
      </p:sp>
      <p:sp>
        <p:nvSpPr>
          <p:cNvPr id="6" name="Content Placeholder 5">
            <a:extLst>
              <a:ext uri="{FF2B5EF4-FFF2-40B4-BE49-F238E27FC236}">
                <a16:creationId xmlns:a16="http://schemas.microsoft.com/office/drawing/2014/main" id="{EA12FDBF-382F-417C-AD4A-879CDF8DA704}"/>
              </a:ext>
            </a:extLst>
          </p:cNvPr>
          <p:cNvSpPr>
            <a:spLocks noGrp="1"/>
          </p:cNvSpPr>
          <p:nvPr>
            <p:ph sz="quarter" idx="12"/>
          </p:nvPr>
        </p:nvSpPr>
        <p:spPr>
          <a:xfrm>
            <a:off x="685800" y="2057400"/>
            <a:ext cx="66294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5652EDE2-6622-4CBF-8CFC-674CA32103C8}"/>
              </a:ext>
            </a:extLst>
          </p:cNvPr>
          <p:cNvSpPr>
            <a:spLocks noGrp="1"/>
          </p:cNvSpPr>
          <p:nvPr>
            <p:ph type="title"/>
          </p:nvPr>
        </p:nvSpPr>
        <p:spPr>
          <a:xfrm>
            <a:off x="1524000" y="685799"/>
            <a:ext cx="12420600" cy="838201"/>
          </a:xfrm>
          <a:prstGeom prst="rect">
            <a:avLst/>
          </a:prstGeom>
        </p:spPr>
        <p:txBody>
          <a:bodyPr/>
          <a:lstStyle/>
          <a:p>
            <a:r>
              <a:rPr lang="en-US"/>
              <a:t>Click to edit Master title style</a:t>
            </a:r>
          </a:p>
        </p:txBody>
      </p:sp>
      <p:sp>
        <p:nvSpPr>
          <p:cNvPr id="7" name="Picture Placeholder 6">
            <a:extLst>
              <a:ext uri="{FF2B5EF4-FFF2-40B4-BE49-F238E27FC236}">
                <a16:creationId xmlns:a16="http://schemas.microsoft.com/office/drawing/2014/main" id="{555A1FED-818D-4434-B955-D7F6DF57B638}"/>
              </a:ext>
            </a:extLst>
          </p:cNvPr>
          <p:cNvSpPr>
            <a:spLocks noGrp="1"/>
          </p:cNvSpPr>
          <p:nvPr>
            <p:ph type="pic" sz="quarter" idx="13"/>
          </p:nvPr>
        </p:nvSpPr>
        <p:spPr>
          <a:xfrm>
            <a:off x="7315200" y="2057400"/>
            <a:ext cx="6629400" cy="4953000"/>
          </a:xfrm>
        </p:spPr>
        <p:txBody>
          <a:bodyPr/>
          <a:lstStyle/>
          <a:p>
            <a:r>
              <a:rPr lang="en-US"/>
              <a:t>Click icon to add picture</a:t>
            </a:r>
          </a:p>
        </p:txBody>
      </p:sp>
    </p:spTree>
    <p:extLst>
      <p:ext uri="{BB962C8B-B14F-4D97-AF65-F5344CB8AC3E}">
        <p14:creationId xmlns:p14="http://schemas.microsoft.com/office/powerpoint/2010/main" val="3711890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Image/Captio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8A06A6-D420-4CA5-BC92-5BD0BFFFAF88}"/>
              </a:ext>
            </a:extLst>
          </p:cNvPr>
          <p:cNvSpPr>
            <a:spLocks noGrp="1"/>
          </p:cNvSpPr>
          <p:nvPr>
            <p:ph type="sldNum" sz="quarter" idx="10"/>
          </p:nvPr>
        </p:nvSpPr>
        <p:spPr/>
        <p:txBody>
          <a:bodyPr/>
          <a:lstStyle/>
          <a:p>
            <a:fld id="{E97B2643-4BC2-4B31-BCA2-7AE69F3534FC}" type="slidenum">
              <a:rPr lang="en-US" smtClean="0"/>
              <a:pPr/>
              <a:t>‹#›</a:t>
            </a:fld>
            <a:endParaRPr lang="en-US"/>
          </a:p>
        </p:txBody>
      </p:sp>
      <p:sp>
        <p:nvSpPr>
          <p:cNvPr id="4" name="Footer Placeholder 3">
            <a:extLst>
              <a:ext uri="{FF2B5EF4-FFF2-40B4-BE49-F238E27FC236}">
                <a16:creationId xmlns:a16="http://schemas.microsoft.com/office/drawing/2014/main" id="{A815A505-8C4E-4AA2-BA6B-B1195B22F946}"/>
              </a:ext>
            </a:extLst>
          </p:cNvPr>
          <p:cNvSpPr>
            <a:spLocks noGrp="1"/>
          </p:cNvSpPr>
          <p:nvPr>
            <p:ph type="ftr" sz="quarter" idx="11"/>
          </p:nvPr>
        </p:nvSpPr>
        <p:spPr/>
        <p:txBody>
          <a:bodyPr/>
          <a:lstStyle/>
          <a:p>
            <a:r>
              <a:rPr lang="en-US" dirty="0"/>
              <a:t>Copyright © 2020, PDF Association</a:t>
            </a:r>
          </a:p>
        </p:txBody>
      </p:sp>
      <p:sp>
        <p:nvSpPr>
          <p:cNvPr id="6" name="Content Placeholder 5">
            <a:extLst>
              <a:ext uri="{FF2B5EF4-FFF2-40B4-BE49-F238E27FC236}">
                <a16:creationId xmlns:a16="http://schemas.microsoft.com/office/drawing/2014/main" id="{EA12FDBF-382F-417C-AD4A-879CDF8DA704}"/>
              </a:ext>
            </a:extLst>
          </p:cNvPr>
          <p:cNvSpPr>
            <a:spLocks noGrp="1"/>
          </p:cNvSpPr>
          <p:nvPr>
            <p:ph sz="quarter" idx="12"/>
          </p:nvPr>
        </p:nvSpPr>
        <p:spPr>
          <a:xfrm>
            <a:off x="685800" y="2057400"/>
            <a:ext cx="66294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5652EDE2-6622-4CBF-8CFC-674CA32103C8}"/>
              </a:ext>
            </a:extLst>
          </p:cNvPr>
          <p:cNvSpPr>
            <a:spLocks noGrp="1"/>
          </p:cNvSpPr>
          <p:nvPr>
            <p:ph type="title"/>
          </p:nvPr>
        </p:nvSpPr>
        <p:spPr>
          <a:xfrm>
            <a:off x="1524000" y="685799"/>
            <a:ext cx="12420600" cy="838201"/>
          </a:xfrm>
          <a:prstGeom prst="rect">
            <a:avLst/>
          </a:prstGeom>
        </p:spPr>
        <p:txBody>
          <a:bodyPr/>
          <a:lstStyle/>
          <a:p>
            <a:r>
              <a:rPr lang="en-US"/>
              <a:t>Click to edit Master title style</a:t>
            </a:r>
          </a:p>
        </p:txBody>
      </p:sp>
      <p:sp>
        <p:nvSpPr>
          <p:cNvPr id="7" name="Picture Placeholder 6">
            <a:extLst>
              <a:ext uri="{FF2B5EF4-FFF2-40B4-BE49-F238E27FC236}">
                <a16:creationId xmlns:a16="http://schemas.microsoft.com/office/drawing/2014/main" id="{555A1FED-818D-4434-B955-D7F6DF57B638}"/>
              </a:ext>
            </a:extLst>
          </p:cNvPr>
          <p:cNvSpPr>
            <a:spLocks noGrp="1"/>
          </p:cNvSpPr>
          <p:nvPr>
            <p:ph type="pic" sz="quarter" idx="13"/>
          </p:nvPr>
        </p:nvSpPr>
        <p:spPr>
          <a:xfrm>
            <a:off x="7315200" y="2057400"/>
            <a:ext cx="6629400" cy="4419600"/>
          </a:xfrm>
        </p:spPr>
        <p:txBody>
          <a:bodyPr/>
          <a:lstStyle/>
          <a:p>
            <a:r>
              <a:rPr lang="en-US"/>
              <a:t>Click icon to add picture</a:t>
            </a:r>
          </a:p>
        </p:txBody>
      </p:sp>
      <p:sp>
        <p:nvSpPr>
          <p:cNvPr id="10" name="Text Placeholder 9">
            <a:extLst>
              <a:ext uri="{FF2B5EF4-FFF2-40B4-BE49-F238E27FC236}">
                <a16:creationId xmlns:a16="http://schemas.microsoft.com/office/drawing/2014/main" id="{930D26D6-E07A-4C0A-911A-F1AB81CA3061}"/>
              </a:ext>
            </a:extLst>
          </p:cNvPr>
          <p:cNvSpPr>
            <a:spLocks noGrp="1"/>
          </p:cNvSpPr>
          <p:nvPr>
            <p:ph type="body" sz="quarter" idx="14" hasCustomPrompt="1"/>
          </p:nvPr>
        </p:nvSpPr>
        <p:spPr>
          <a:xfrm>
            <a:off x="7315200" y="6477000"/>
            <a:ext cx="6629400" cy="533400"/>
          </a:xfrm>
        </p:spPr>
        <p:style>
          <a:lnRef idx="1">
            <a:schemeClr val="accent3"/>
          </a:lnRef>
          <a:fillRef idx="3">
            <a:schemeClr val="accent3"/>
          </a:fillRef>
          <a:effectRef idx="2">
            <a:schemeClr val="accent3"/>
          </a:effectRef>
          <a:fontRef idx="minor">
            <a:schemeClr val="lt1"/>
          </a:fontRef>
        </p:style>
        <p:txBody>
          <a:bodyPr>
            <a:normAutofit/>
          </a:bodyPr>
          <a:lstStyle>
            <a:lvl1pPr marL="0" indent="0" algn="ctr">
              <a:spcBef>
                <a:spcPts val="0"/>
              </a:spcBef>
              <a:buNone/>
              <a:defRPr sz="2400"/>
            </a:lvl1pPr>
          </a:lstStyle>
          <a:p>
            <a:pPr lvl="0"/>
            <a:r>
              <a:rPr lang="en-US" dirty="0"/>
              <a:t>Caption</a:t>
            </a:r>
          </a:p>
        </p:txBody>
      </p:sp>
    </p:spTree>
    <p:extLst>
      <p:ext uri="{BB962C8B-B14F-4D97-AF65-F5344CB8AC3E}">
        <p14:creationId xmlns:p14="http://schemas.microsoft.com/office/powerpoint/2010/main" val="284157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624115" y="625565"/>
            <a:ext cx="13382170" cy="6156236"/>
          </a:xfrm>
          <a:prstGeom prst="rect">
            <a:avLst/>
          </a:prstGeom>
          <a:solidFill>
            <a:schemeClr val="bg1">
              <a:lumMod val="95000"/>
            </a:schemeClr>
          </a:solidFill>
          <a:ln>
            <a:noFill/>
          </a:ln>
        </p:spPr>
        <p:txBody>
          <a:bodyPr bIns="457200" anchor="b"/>
          <a:lstStyle>
            <a:lvl1pPr algn="ctr">
              <a:buNone/>
              <a:defRPr sz="1920">
                <a:solidFill>
                  <a:schemeClr val="tx1">
                    <a:lumMod val="50000"/>
                    <a:lumOff val="50000"/>
                  </a:schemeClr>
                </a:solidFill>
              </a:defRPr>
            </a:lvl1pPr>
          </a:lstStyle>
          <a:p>
            <a:r>
              <a:rPr lang="en-US" dirty="0"/>
              <a:t>Image Holder</a:t>
            </a:r>
          </a:p>
        </p:txBody>
      </p:sp>
      <p:sp>
        <p:nvSpPr>
          <p:cNvPr id="2" name="Footer Placeholder 1">
            <a:extLst>
              <a:ext uri="{FF2B5EF4-FFF2-40B4-BE49-F238E27FC236}">
                <a16:creationId xmlns:a16="http://schemas.microsoft.com/office/drawing/2014/main" id="{403AE702-C561-4286-A3B1-202D9429070A}"/>
              </a:ext>
            </a:extLst>
          </p:cNvPr>
          <p:cNvSpPr>
            <a:spLocks noGrp="1"/>
          </p:cNvSpPr>
          <p:nvPr>
            <p:ph type="ftr" sz="quarter" idx="11"/>
          </p:nvPr>
        </p:nvSpPr>
        <p:spPr/>
        <p:txBody>
          <a:bodyPr/>
          <a:lstStyle/>
          <a:p>
            <a:r>
              <a:rPr lang="en-US" dirty="0"/>
              <a:t>Copyright © 2020, PDF Association</a:t>
            </a:r>
          </a:p>
        </p:txBody>
      </p:sp>
      <p:sp>
        <p:nvSpPr>
          <p:cNvPr id="3" name="Slide Number Placeholder 2">
            <a:extLst>
              <a:ext uri="{FF2B5EF4-FFF2-40B4-BE49-F238E27FC236}">
                <a16:creationId xmlns:a16="http://schemas.microsoft.com/office/drawing/2014/main" id="{610F9772-AE77-4E82-8950-015D954EB6CB}"/>
              </a:ext>
            </a:extLst>
          </p:cNvPr>
          <p:cNvSpPr>
            <a:spLocks noGrp="1"/>
          </p:cNvSpPr>
          <p:nvPr>
            <p:ph type="sldNum" sz="quarter" idx="12"/>
          </p:nvPr>
        </p:nvSpPr>
        <p:spPr/>
        <p:txBody>
          <a:bodyPr/>
          <a:lstStyle/>
          <a:p>
            <a:fld id="{E97B2643-4BC2-4B31-BCA2-7AE69F3534FC}" type="slidenum">
              <a:rPr lang="en-US" smtClean="0"/>
              <a:pPr/>
              <a:t>‹#›</a:t>
            </a:fld>
            <a:endParaRPr lang="en-US"/>
          </a:p>
        </p:txBody>
      </p:sp>
    </p:spTree>
    <p:extLst>
      <p:ext uri="{BB962C8B-B14F-4D97-AF65-F5344CB8AC3E}">
        <p14:creationId xmlns:p14="http://schemas.microsoft.com/office/powerpoint/2010/main" val="2446462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0" y="-15240"/>
            <a:ext cx="14630400" cy="8244840"/>
          </a:xfrm>
          <a:prstGeom prst="rect">
            <a:avLst/>
          </a:prstGeom>
          <a:solidFill>
            <a:schemeClr val="bg1">
              <a:lumMod val="95000"/>
            </a:schemeClr>
          </a:solidFill>
          <a:ln>
            <a:noFill/>
          </a:ln>
        </p:spPr>
        <p:txBody>
          <a:bodyPr bIns="457200" anchor="b"/>
          <a:lstStyle>
            <a:lvl1pPr algn="ctr">
              <a:buNone/>
              <a:defRPr sz="1920">
                <a:solidFill>
                  <a:schemeClr val="tx1">
                    <a:lumMod val="50000"/>
                    <a:lumOff val="50000"/>
                  </a:schemeClr>
                </a:solidFill>
              </a:defRPr>
            </a:lvl1pPr>
          </a:lstStyle>
          <a:p>
            <a:r>
              <a:rPr lang="en-US" dirty="0"/>
              <a:t>Image Holder</a:t>
            </a:r>
          </a:p>
        </p:txBody>
      </p:sp>
      <p:pic>
        <p:nvPicPr>
          <p:cNvPr id="5" name="Picture 4" descr="A close up of a sign&#10;&#10;Description automatically generated">
            <a:extLst>
              <a:ext uri="{FF2B5EF4-FFF2-40B4-BE49-F238E27FC236}">
                <a16:creationId xmlns:a16="http://schemas.microsoft.com/office/drawing/2014/main" id="{922E351B-FC19-47B4-907A-38624A49598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7544562"/>
            <a:ext cx="990601" cy="455677"/>
          </a:xfrm>
          <a:prstGeom prst="rect">
            <a:avLst/>
          </a:prstGeom>
        </p:spPr>
      </p:pic>
    </p:spTree>
    <p:extLst>
      <p:ext uri="{BB962C8B-B14F-4D97-AF65-F5344CB8AC3E}">
        <p14:creationId xmlns:p14="http://schemas.microsoft.com/office/powerpoint/2010/main" val="156565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Gra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E23017-436A-4EA9-A100-1463DB28EE99}"/>
              </a:ext>
            </a:extLst>
          </p:cNvPr>
          <p:cNvSpPr/>
          <p:nvPr userDrawn="1"/>
        </p:nvSpPr>
        <p:spPr bwMode="auto">
          <a:xfrm>
            <a:off x="0" y="0"/>
            <a:ext cx="14630400" cy="8305800"/>
          </a:xfrm>
          <a:prstGeom prst="rect">
            <a:avLst/>
          </a:prstGeom>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a:endParaRPr lang="en-US" dirty="0"/>
          </a:p>
        </p:txBody>
      </p:sp>
    </p:spTree>
    <p:extLst>
      <p:ext uri="{BB962C8B-B14F-4D97-AF65-F5344CB8AC3E}">
        <p14:creationId xmlns:p14="http://schemas.microsoft.com/office/powerpoint/2010/main" val="1776372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E23017-436A-4EA9-A100-1463DB28EE99}"/>
              </a:ext>
            </a:extLst>
          </p:cNvPr>
          <p:cNvSpPr/>
          <p:nvPr userDrawn="1"/>
        </p:nvSpPr>
        <p:spPr bwMode="auto">
          <a:xfrm>
            <a:off x="0" y="0"/>
            <a:ext cx="14630400" cy="8305800"/>
          </a:xfrm>
          <a:prstGeom prst="rect">
            <a:avLst/>
          </a:prstGeom>
          <a:solidFill>
            <a:schemeClr val="bg1"/>
          </a:solid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a:endParaRPr lang="en-US" dirty="0"/>
          </a:p>
        </p:txBody>
      </p:sp>
    </p:spTree>
    <p:extLst>
      <p:ext uri="{BB962C8B-B14F-4D97-AF65-F5344CB8AC3E}">
        <p14:creationId xmlns:p14="http://schemas.microsoft.com/office/powerpoint/2010/main" val="303770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3CEDDB-4C9C-4718-AAF9-56092BBAA037}"/>
              </a:ext>
            </a:extLst>
          </p:cNvPr>
          <p:cNvSpPr/>
          <p:nvPr userDrawn="1"/>
        </p:nvSpPr>
        <p:spPr bwMode="auto">
          <a:xfrm>
            <a:off x="0" y="0"/>
            <a:ext cx="14630400" cy="7356765"/>
          </a:xfrm>
          <a:prstGeom prst="rect">
            <a:avLst/>
          </a:prstGeom>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a:endParaRPr lang="en-US" dirty="0"/>
          </a:p>
        </p:txBody>
      </p:sp>
      <p:pic>
        <p:nvPicPr>
          <p:cNvPr id="3" name="Picture 2" descr="A close up of a sign&#10;&#10;Description automatically generated">
            <a:extLst>
              <a:ext uri="{FF2B5EF4-FFF2-40B4-BE49-F238E27FC236}">
                <a16:creationId xmlns:a16="http://schemas.microsoft.com/office/drawing/2014/main" id="{26085A17-691D-4ED1-B1FE-B5FE6544CDEC}"/>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685800" y="7544562"/>
            <a:ext cx="990601" cy="455677"/>
          </a:xfrm>
          <a:prstGeom prst="rect">
            <a:avLst/>
          </a:prstGeom>
        </p:spPr>
      </p:pic>
      <p:sp>
        <p:nvSpPr>
          <p:cNvPr id="4" name="Slide Number Placeholder 3">
            <a:extLst>
              <a:ext uri="{FF2B5EF4-FFF2-40B4-BE49-F238E27FC236}">
                <a16:creationId xmlns:a16="http://schemas.microsoft.com/office/drawing/2014/main" id="{B65164CC-A8C1-4CE0-BEA7-C14DB8FE3D04}"/>
              </a:ext>
            </a:extLst>
          </p:cNvPr>
          <p:cNvSpPr>
            <a:spLocks noGrp="1"/>
          </p:cNvSpPr>
          <p:nvPr>
            <p:ph type="sldNum" sz="quarter" idx="4"/>
          </p:nvPr>
        </p:nvSpPr>
        <p:spPr>
          <a:xfrm>
            <a:off x="13487400" y="7543800"/>
            <a:ext cx="457200" cy="457200"/>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ctr"/>
          <a:lstStyle>
            <a:lvl1pPr algn="ctr">
              <a:defRPr sz="1200">
                <a:solidFill>
                  <a:schemeClr val="bg1"/>
                </a:solidFill>
              </a:defRPr>
            </a:lvl1pPr>
          </a:lstStyle>
          <a:p>
            <a:fld id="{E97B2643-4BC2-4B31-BCA2-7AE69F3534FC}" type="slidenum">
              <a:rPr lang="en-US" smtClean="0"/>
              <a:pPr/>
              <a:t>‹#›</a:t>
            </a:fld>
            <a:endParaRPr lang="en-US"/>
          </a:p>
        </p:txBody>
      </p:sp>
      <p:sp>
        <p:nvSpPr>
          <p:cNvPr id="6" name="Footer Placeholder 5">
            <a:extLst>
              <a:ext uri="{FF2B5EF4-FFF2-40B4-BE49-F238E27FC236}">
                <a16:creationId xmlns:a16="http://schemas.microsoft.com/office/drawing/2014/main" id="{E52150D9-BA99-41AF-85C4-088766547041}"/>
              </a:ext>
            </a:extLst>
          </p:cNvPr>
          <p:cNvSpPr>
            <a:spLocks noGrp="1"/>
          </p:cNvSpPr>
          <p:nvPr>
            <p:ph type="ftr" sz="quarter" idx="3"/>
          </p:nvPr>
        </p:nvSpPr>
        <p:spPr>
          <a:xfrm>
            <a:off x="4846638" y="7553325"/>
            <a:ext cx="4937125" cy="438150"/>
          </a:xfrm>
          <a:prstGeom prst="rect">
            <a:avLst/>
          </a:prstGeom>
        </p:spPr>
        <p:txBody>
          <a:bodyPr vert="horz" lIns="91440" tIns="45720" rIns="91440" bIns="45720" rtlCol="0" anchor="ctr"/>
          <a:lstStyle>
            <a:lvl1pPr algn="ctr">
              <a:defRPr sz="1200">
                <a:solidFill>
                  <a:schemeClr val="tx2"/>
                </a:solidFill>
              </a:defRPr>
            </a:lvl1pPr>
          </a:lstStyle>
          <a:p>
            <a:r>
              <a:rPr lang="en-US" dirty="0"/>
              <a:t>Copyright © 2020, PDF Association</a:t>
            </a:r>
          </a:p>
        </p:txBody>
      </p:sp>
      <p:sp>
        <p:nvSpPr>
          <p:cNvPr id="8" name="Text Placeholder 7">
            <a:extLst>
              <a:ext uri="{FF2B5EF4-FFF2-40B4-BE49-F238E27FC236}">
                <a16:creationId xmlns:a16="http://schemas.microsoft.com/office/drawing/2014/main" id="{2215FBCE-D636-4765-B9D6-851E80AA9A23}"/>
              </a:ext>
            </a:extLst>
          </p:cNvPr>
          <p:cNvSpPr>
            <a:spLocks noGrp="1"/>
          </p:cNvSpPr>
          <p:nvPr>
            <p:ph type="body" idx="1"/>
          </p:nvPr>
        </p:nvSpPr>
        <p:spPr>
          <a:xfrm>
            <a:off x="685800" y="2054350"/>
            <a:ext cx="13258800" cy="46543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Rectangle 4">
            <a:extLst>
              <a:ext uri="{FF2B5EF4-FFF2-40B4-BE49-F238E27FC236}">
                <a16:creationId xmlns:a16="http://schemas.microsoft.com/office/drawing/2014/main" id="{809E44B1-679C-48BC-965B-F25C03A1CB14}"/>
              </a:ext>
            </a:extLst>
          </p:cNvPr>
          <p:cNvSpPr/>
          <p:nvPr userDrawn="1"/>
        </p:nvSpPr>
        <p:spPr bwMode="auto">
          <a:xfrm>
            <a:off x="685800" y="684274"/>
            <a:ext cx="838200" cy="8382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a:p>
        </p:txBody>
      </p:sp>
      <p:sp>
        <p:nvSpPr>
          <p:cNvPr id="11" name="Rectangle 10">
            <a:extLst>
              <a:ext uri="{FF2B5EF4-FFF2-40B4-BE49-F238E27FC236}">
                <a16:creationId xmlns:a16="http://schemas.microsoft.com/office/drawing/2014/main" id="{42FC5FC7-B49E-4A4A-9B55-52CC54329634}"/>
              </a:ext>
            </a:extLst>
          </p:cNvPr>
          <p:cNvSpPr/>
          <p:nvPr userDrawn="1"/>
        </p:nvSpPr>
        <p:spPr bwMode="auto">
          <a:xfrm>
            <a:off x="1524000" y="684274"/>
            <a:ext cx="10111680" cy="838200"/>
          </a:xfrm>
          <a:prstGeom prst="rect">
            <a:avLst/>
          </a:prstGeom>
          <a:ln>
            <a:headEnd/>
            <a:tailEn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algn="ctr"/>
            <a:endParaRPr lang="en-US"/>
          </a:p>
        </p:txBody>
      </p:sp>
      <p:sp>
        <p:nvSpPr>
          <p:cNvPr id="10" name="Title Placeholder 9" hidden="1">
            <a:extLst>
              <a:ext uri="{FF2B5EF4-FFF2-40B4-BE49-F238E27FC236}">
                <a16:creationId xmlns:a16="http://schemas.microsoft.com/office/drawing/2014/main" id="{4AC38AD4-1EC1-4EC9-976B-B5277B49AD4B}"/>
              </a:ext>
            </a:extLst>
          </p:cNvPr>
          <p:cNvSpPr>
            <a:spLocks noGrp="1"/>
          </p:cNvSpPr>
          <p:nvPr>
            <p:ph type="title"/>
          </p:nvPr>
        </p:nvSpPr>
        <p:spPr>
          <a:xfrm>
            <a:off x="1523999" y="685799"/>
            <a:ext cx="12420600" cy="835151"/>
          </a:xfrm>
          <a:prstGeom prst="rect">
            <a:avLst/>
          </a:prstGeom>
        </p:spPr>
        <p:txBody>
          <a:bodyPr vert="horz" lIns="91440" tIns="45720" rIns="91440" bIns="45720" rtlCol="0" anchor="ctr">
            <a:normAutofit/>
          </a:bodyPr>
          <a:lstStyle/>
          <a:p>
            <a:r>
              <a:rPr lang="de-DE"/>
              <a:t>Mastertitelformat bearbeiten</a:t>
            </a:r>
            <a:endParaRPr lang="en-US" dirty="0"/>
          </a:p>
        </p:txBody>
      </p:sp>
      <p:pic>
        <p:nvPicPr>
          <p:cNvPr id="15" name="Grafik 14">
            <a:extLst>
              <a:ext uri="{FF2B5EF4-FFF2-40B4-BE49-F238E27FC236}">
                <a16:creationId xmlns:a16="http://schemas.microsoft.com/office/drawing/2014/main" id="{6C6A5B03-3BBA-4D45-8908-DC4F0FE14BF2}"/>
              </a:ext>
            </a:extLst>
          </p:cNvPr>
          <p:cNvPicPr>
            <a:picLocks noChangeAspect="1"/>
          </p:cNvPicPr>
          <p:nvPr userDrawn="1"/>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779696" y="684274"/>
            <a:ext cx="2199432" cy="848981"/>
          </a:xfrm>
          <a:prstGeom prst="rect">
            <a:avLst/>
          </a:prstGeom>
        </p:spPr>
      </p:pic>
    </p:spTree>
  </p:cSld>
  <p:clrMap bg1="lt1" tx1="dk1" bg2="lt2" tx2="dk2" accent1="accent1" accent2="accent2" accent3="accent3" accent4="accent4" accent5="accent5" accent6="accent6" hlink="hlink" folHlink="folHlink"/>
  <p:sldLayoutIdLst>
    <p:sldLayoutId id="2147483770" r:id="rId1"/>
    <p:sldLayoutId id="2147483877" r:id="rId2"/>
    <p:sldLayoutId id="2147483880" r:id="rId3"/>
    <p:sldLayoutId id="2147483881" r:id="rId4"/>
    <p:sldLayoutId id="2147483882" r:id="rId5"/>
    <p:sldLayoutId id="2147483845" r:id="rId6"/>
    <p:sldLayoutId id="2147483886" r:id="rId7"/>
    <p:sldLayoutId id="2147483887" r:id="rId8"/>
    <p:sldLayoutId id="2147483888" r:id="rId9"/>
    <p:sldLayoutId id="2147483889" r:id="rId10"/>
    <p:sldLayoutId id="2147483891" r:id="rId11"/>
    <p:sldLayoutId id="2147483892" r:id="rId12"/>
  </p:sldLayoutIdLst>
  <p:hf hdr="0" dt="0"/>
  <p:txStyles>
    <p:titleStyle>
      <a:lvl1pPr algn="l" defTabSz="1463040" rtl="0" eaLnBrk="1" latinLnBrk="0" hangingPunct="1">
        <a:spcBef>
          <a:spcPct val="0"/>
        </a:spcBef>
        <a:buNone/>
        <a:defRPr sz="5400" kern="1200">
          <a:solidFill>
            <a:schemeClr val="bg1"/>
          </a:solidFill>
          <a:latin typeface="+mj-lt"/>
          <a:ea typeface="+mj-ea"/>
          <a:cs typeface="+mj-cs"/>
        </a:defRPr>
      </a:lvl1pPr>
    </p:titleStyle>
    <p:bodyStyle>
      <a:lvl1pPr marL="457200" indent="-274320" algn="l" defTabSz="1463040" rtl="0" eaLnBrk="1" latinLnBrk="0" hangingPunct="1">
        <a:spcBef>
          <a:spcPts val="1200"/>
        </a:spcBef>
        <a:buClr>
          <a:schemeClr val="accent1"/>
        </a:buClr>
        <a:buFont typeface="Wingdings" panose="05000000000000000000" pitchFamily="2" charset="2"/>
        <a:buChar char="§"/>
        <a:defRPr sz="3200" kern="1200">
          <a:solidFill>
            <a:schemeClr val="tx2"/>
          </a:solidFill>
          <a:latin typeface="+mn-lt"/>
          <a:ea typeface="+mn-ea"/>
          <a:cs typeface="+mn-cs"/>
        </a:defRPr>
      </a:lvl1pPr>
      <a:lvl2pPr marL="738188" indent="-273050" algn="l" defTabSz="1463040" rtl="0" eaLnBrk="1" latinLnBrk="0" hangingPunct="1">
        <a:spcBef>
          <a:spcPts val="1200"/>
        </a:spcBef>
        <a:buClr>
          <a:schemeClr val="accent2"/>
        </a:buClr>
        <a:buFont typeface="Wingdings" panose="05000000000000000000" pitchFamily="2" charset="2"/>
        <a:buChar char="§"/>
        <a:defRPr sz="2800" kern="1200">
          <a:solidFill>
            <a:schemeClr val="tx2"/>
          </a:solidFill>
          <a:latin typeface="+mn-lt"/>
          <a:ea typeface="+mn-ea"/>
          <a:cs typeface="+mn-cs"/>
        </a:defRPr>
      </a:lvl2pPr>
      <a:lvl3pPr marL="1031875" indent="-273050" algn="l" defTabSz="1463040" rtl="0" eaLnBrk="1" latinLnBrk="0" hangingPunct="1">
        <a:spcBef>
          <a:spcPts val="1200"/>
        </a:spcBef>
        <a:buClr>
          <a:schemeClr val="accent3"/>
        </a:buClr>
        <a:buFont typeface="Wingdings" panose="05000000000000000000" pitchFamily="2" charset="2"/>
        <a:buChar char="§"/>
        <a:defRPr sz="2000" kern="1200">
          <a:solidFill>
            <a:schemeClr val="tx2"/>
          </a:solidFill>
          <a:latin typeface="+mn-lt"/>
          <a:ea typeface="+mn-ea"/>
          <a:cs typeface="+mn-cs"/>
        </a:defRPr>
      </a:lvl3pPr>
      <a:lvl4pPr marL="1312863" indent="-273050" algn="l" defTabSz="1463040" rtl="0" eaLnBrk="1" latinLnBrk="0" hangingPunct="1">
        <a:spcBef>
          <a:spcPts val="1200"/>
        </a:spcBef>
        <a:buClr>
          <a:schemeClr val="accent4"/>
        </a:buClr>
        <a:buFont typeface="Wingdings" panose="05000000000000000000" pitchFamily="2" charset="2"/>
        <a:buChar char="§"/>
        <a:defRPr sz="1600" kern="1200">
          <a:solidFill>
            <a:schemeClr val="tx2"/>
          </a:solidFill>
          <a:latin typeface="+mn-lt"/>
          <a:ea typeface="+mn-ea"/>
          <a:cs typeface="+mn-cs"/>
        </a:defRPr>
      </a:lvl4pPr>
      <a:lvl5pPr marL="1606550" indent="-273050" algn="l" defTabSz="1463040" rtl="0" eaLnBrk="1" latinLnBrk="0" hangingPunct="1">
        <a:spcBef>
          <a:spcPts val="1200"/>
        </a:spcBef>
        <a:buClr>
          <a:schemeClr val="tx2"/>
        </a:buClr>
        <a:buFont typeface="Wingdings" panose="05000000000000000000" pitchFamily="2" charset="2"/>
        <a:buChar char="§"/>
        <a:defRPr sz="1600" kern="1200">
          <a:solidFill>
            <a:schemeClr val="tx2"/>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63040" rtl="0" eaLnBrk="1" latinLnBrk="0" hangingPunct="1">
        <a:defRPr sz="2880" kern="1200">
          <a:solidFill>
            <a:schemeClr val="tx1"/>
          </a:solidFill>
          <a:latin typeface="+mn-lt"/>
          <a:ea typeface="+mn-ea"/>
          <a:cs typeface="+mn-cs"/>
        </a:defRPr>
      </a:lvl1pPr>
      <a:lvl2pPr marL="731520" algn="l" defTabSz="1463040" rtl="0" eaLnBrk="1" latinLnBrk="0" hangingPunct="1">
        <a:defRPr sz="2880" kern="1200">
          <a:solidFill>
            <a:schemeClr val="tx1"/>
          </a:solidFill>
          <a:latin typeface="+mn-lt"/>
          <a:ea typeface="+mn-ea"/>
          <a:cs typeface="+mn-cs"/>
        </a:defRPr>
      </a:lvl2pPr>
      <a:lvl3pPr marL="1463040" algn="l" defTabSz="1463040" rtl="0" eaLnBrk="1" latinLnBrk="0" hangingPunct="1">
        <a:defRPr sz="2880" kern="1200">
          <a:solidFill>
            <a:schemeClr val="tx1"/>
          </a:solidFill>
          <a:latin typeface="+mn-lt"/>
          <a:ea typeface="+mn-ea"/>
          <a:cs typeface="+mn-cs"/>
        </a:defRPr>
      </a:lvl3pPr>
      <a:lvl4pPr marL="2194560" algn="l" defTabSz="1463040" rtl="0" eaLnBrk="1" latinLnBrk="0" hangingPunct="1">
        <a:defRPr sz="2880" kern="1200">
          <a:solidFill>
            <a:schemeClr val="tx1"/>
          </a:solidFill>
          <a:latin typeface="+mn-lt"/>
          <a:ea typeface="+mn-ea"/>
          <a:cs typeface="+mn-cs"/>
        </a:defRPr>
      </a:lvl4pPr>
      <a:lvl5pPr marL="2926080" algn="l" defTabSz="1463040" rtl="0" eaLnBrk="1" latinLnBrk="0" hangingPunct="1">
        <a:defRPr sz="2880" kern="1200">
          <a:solidFill>
            <a:schemeClr val="tx1"/>
          </a:solidFill>
          <a:latin typeface="+mn-lt"/>
          <a:ea typeface="+mn-ea"/>
          <a:cs typeface="+mn-cs"/>
        </a:defRPr>
      </a:lvl5pPr>
      <a:lvl6pPr marL="3657600" algn="l" defTabSz="1463040" rtl="0" eaLnBrk="1" latinLnBrk="0" hangingPunct="1">
        <a:defRPr sz="2880" kern="1200">
          <a:solidFill>
            <a:schemeClr val="tx1"/>
          </a:solidFill>
          <a:latin typeface="+mn-lt"/>
          <a:ea typeface="+mn-ea"/>
          <a:cs typeface="+mn-cs"/>
        </a:defRPr>
      </a:lvl6pPr>
      <a:lvl7pPr marL="4389120" algn="l" defTabSz="1463040" rtl="0" eaLnBrk="1" latinLnBrk="0" hangingPunct="1">
        <a:defRPr sz="2880" kern="1200">
          <a:solidFill>
            <a:schemeClr val="tx1"/>
          </a:solidFill>
          <a:latin typeface="+mn-lt"/>
          <a:ea typeface="+mn-ea"/>
          <a:cs typeface="+mn-cs"/>
        </a:defRPr>
      </a:lvl7pPr>
      <a:lvl8pPr marL="5120640" algn="l" defTabSz="1463040" rtl="0" eaLnBrk="1" latinLnBrk="0" hangingPunct="1">
        <a:defRPr sz="2880" kern="1200">
          <a:solidFill>
            <a:schemeClr val="tx1"/>
          </a:solidFill>
          <a:latin typeface="+mn-lt"/>
          <a:ea typeface="+mn-ea"/>
          <a:cs typeface="+mn-cs"/>
        </a:defRPr>
      </a:lvl8pPr>
      <a:lvl9pPr marL="5852160" algn="l" defTabSz="146304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laserfiche.com/solutions/accountin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364C69E-BF05-413D-B693-52B2751FCA47}"/>
              </a:ext>
            </a:extLst>
          </p:cNvPr>
          <p:cNvSpPr>
            <a:spLocks noGrp="1"/>
          </p:cNvSpPr>
          <p:nvPr>
            <p:ph type="title"/>
          </p:nvPr>
        </p:nvSpPr>
        <p:spPr>
          <a:xfrm>
            <a:off x="5515000" y="4906888"/>
            <a:ext cx="8516982" cy="1346200"/>
          </a:xfrm>
        </p:spPr>
        <p:txBody>
          <a:bodyPr/>
          <a:lstStyle/>
          <a:p>
            <a:r>
              <a:rPr lang="en-US" sz="5400" dirty="0"/>
              <a:t>Robotic Process Automation and PDF</a:t>
            </a:r>
          </a:p>
        </p:txBody>
      </p:sp>
      <p:sp>
        <p:nvSpPr>
          <p:cNvPr id="15" name="Text Placeholder 14">
            <a:extLst>
              <a:ext uri="{FF2B5EF4-FFF2-40B4-BE49-F238E27FC236}">
                <a16:creationId xmlns:a16="http://schemas.microsoft.com/office/drawing/2014/main" id="{38A6C363-0643-4487-80D8-48F5B4781D42}"/>
              </a:ext>
            </a:extLst>
          </p:cNvPr>
          <p:cNvSpPr>
            <a:spLocks noGrp="1"/>
          </p:cNvSpPr>
          <p:nvPr>
            <p:ph type="body" sz="quarter" idx="11"/>
          </p:nvPr>
        </p:nvSpPr>
        <p:spPr/>
        <p:txBody>
          <a:bodyPr/>
          <a:lstStyle/>
          <a:p>
            <a:r>
              <a:rPr lang="en-US" dirty="0"/>
              <a:t>Robo-PDF Apocalypse or Automated PDF Utopia?</a:t>
            </a:r>
          </a:p>
        </p:txBody>
      </p:sp>
      <p:sp>
        <p:nvSpPr>
          <p:cNvPr id="3" name="Bildplatzhalter 2">
            <a:extLst>
              <a:ext uri="{FF2B5EF4-FFF2-40B4-BE49-F238E27FC236}">
                <a16:creationId xmlns:a16="http://schemas.microsoft.com/office/drawing/2014/main" id="{CFAA567B-3027-4886-A7F6-3D77FE165BB6}"/>
              </a:ext>
            </a:extLst>
          </p:cNvPr>
          <p:cNvSpPr>
            <a:spLocks noGrp="1"/>
          </p:cNvSpPr>
          <p:nvPr>
            <p:ph type="pic" sz="quarter" idx="10"/>
          </p:nvPr>
        </p:nvSpPr>
        <p:spPr/>
      </p:sp>
      <p:pic>
        <p:nvPicPr>
          <p:cNvPr id="1026" name="Picture 2" descr="Image result for robo apocalypse">
            <a:extLst>
              <a:ext uri="{FF2B5EF4-FFF2-40B4-BE49-F238E27FC236}">
                <a16:creationId xmlns:a16="http://schemas.microsoft.com/office/drawing/2014/main" id="{17062A71-6E86-48A7-846D-46E7627C5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737"/>
            <a:ext cx="9217024" cy="46085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df premium icon">
            <a:extLst>
              <a:ext uri="{FF2B5EF4-FFF2-40B4-BE49-F238E27FC236}">
                <a16:creationId xmlns:a16="http://schemas.microsoft.com/office/drawing/2014/main" id="{84606B2E-8D52-4A2C-AC6D-B05825B67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784" y="82352"/>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4">
            <a:extLst>
              <a:ext uri="{FF2B5EF4-FFF2-40B4-BE49-F238E27FC236}">
                <a16:creationId xmlns:a16="http://schemas.microsoft.com/office/drawing/2014/main" id="{81C6D1E4-0ACE-486E-8A34-0853057613AE}"/>
              </a:ext>
            </a:extLst>
          </p:cNvPr>
          <p:cNvSpPr txBox="1">
            <a:spLocks/>
          </p:cNvSpPr>
          <p:nvPr/>
        </p:nvSpPr>
        <p:spPr>
          <a:xfrm>
            <a:off x="9202140" y="-125653"/>
            <a:ext cx="5392582" cy="4605428"/>
          </a:xfrm>
          <a:prstGeom prst="rect">
            <a:avLst/>
          </a:prstGeom>
          <a:solidFill>
            <a:schemeClr val="accent1">
              <a:shade val="80000"/>
              <a:satMod val="150000"/>
            </a:schemeClr>
          </a:solidFill>
          <a:ln w="9525" cap="flat" cmpd="sng" algn="ctr">
            <a:solidFill>
              <a:schemeClr val="accent1"/>
            </a:solidFill>
            <a:prstDash val="solid"/>
          </a:ln>
          <a:effectLst/>
        </p:spPr>
        <p:txBody>
          <a:bodyPr vert="horz" lIns="91440" tIns="45720" rIns="91440" bIns="45720" rtlCol="0" anchor="ctr">
            <a:normAutofit/>
          </a:bodyPr>
          <a:lstStyle>
            <a:lvl1pPr marL="0" indent="0" algn="ctr" defTabSz="1463040" rtl="0" eaLnBrk="1" latinLnBrk="0" hangingPunct="1">
              <a:spcBef>
                <a:spcPts val="1200"/>
              </a:spcBef>
              <a:buClr>
                <a:schemeClr val="accent1"/>
              </a:buClr>
              <a:buFont typeface="Wingdings" panose="05000000000000000000" pitchFamily="2" charset="2"/>
              <a:buNone/>
              <a:defRPr sz="2560" kern="1200" baseline="0">
                <a:solidFill>
                  <a:schemeClr val="bg1"/>
                </a:solidFill>
                <a:latin typeface="+mn-lt"/>
                <a:ea typeface="+mn-ea"/>
                <a:cs typeface="+mn-cs"/>
              </a:defRPr>
            </a:lvl1pPr>
            <a:lvl2pPr marL="738188" indent="-273050" algn="l" defTabSz="1463040" rtl="0" eaLnBrk="1" latinLnBrk="0" hangingPunct="1">
              <a:spcBef>
                <a:spcPts val="1200"/>
              </a:spcBef>
              <a:buClr>
                <a:schemeClr val="accent2"/>
              </a:buClr>
              <a:buFont typeface="Wingdings" panose="05000000000000000000" pitchFamily="2" charset="2"/>
              <a:buChar char="§"/>
              <a:defRPr sz="2800" kern="1200">
                <a:solidFill>
                  <a:schemeClr val="lt1"/>
                </a:solidFill>
                <a:latin typeface="+mn-lt"/>
                <a:ea typeface="+mn-ea"/>
                <a:cs typeface="+mn-cs"/>
              </a:defRPr>
            </a:lvl2pPr>
            <a:lvl3pPr marL="1031875" indent="-273050" algn="l" defTabSz="1463040" rtl="0" eaLnBrk="1" latinLnBrk="0" hangingPunct="1">
              <a:spcBef>
                <a:spcPts val="1200"/>
              </a:spcBef>
              <a:buClr>
                <a:schemeClr val="accent3"/>
              </a:buClr>
              <a:buFont typeface="Wingdings" panose="05000000000000000000" pitchFamily="2" charset="2"/>
              <a:buChar char="§"/>
              <a:defRPr sz="2000" kern="1200">
                <a:solidFill>
                  <a:schemeClr val="lt1"/>
                </a:solidFill>
                <a:latin typeface="+mn-lt"/>
                <a:ea typeface="+mn-ea"/>
                <a:cs typeface="+mn-cs"/>
              </a:defRPr>
            </a:lvl3pPr>
            <a:lvl4pPr marL="1312863" indent="-273050" algn="l" defTabSz="1463040" rtl="0" eaLnBrk="1" latinLnBrk="0" hangingPunct="1">
              <a:spcBef>
                <a:spcPts val="1200"/>
              </a:spcBef>
              <a:buClr>
                <a:schemeClr val="accent4"/>
              </a:buClr>
              <a:buFont typeface="Wingdings" panose="05000000000000000000" pitchFamily="2" charset="2"/>
              <a:buChar char="§"/>
              <a:defRPr sz="1600" kern="1200">
                <a:solidFill>
                  <a:schemeClr val="lt1"/>
                </a:solidFill>
                <a:latin typeface="+mn-lt"/>
                <a:ea typeface="+mn-ea"/>
                <a:cs typeface="+mn-cs"/>
              </a:defRPr>
            </a:lvl4pPr>
            <a:lvl5pPr marL="1606550" indent="-273050" algn="l" defTabSz="1463040" rtl="0" eaLnBrk="1" latinLnBrk="0" hangingPunct="1">
              <a:spcBef>
                <a:spcPts val="1200"/>
              </a:spcBef>
              <a:buClr>
                <a:schemeClr val="tx2"/>
              </a:buClr>
              <a:buFont typeface="Wingdings" panose="05000000000000000000" pitchFamily="2" charset="2"/>
              <a:buChar char="§"/>
              <a:defRPr sz="1600" kern="1200">
                <a:solidFill>
                  <a:schemeClr val="lt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lt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lt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lt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lt1"/>
                </a:solidFill>
                <a:latin typeface="+mn-lt"/>
                <a:ea typeface="+mn-ea"/>
                <a:cs typeface="+mn-cs"/>
              </a:defRPr>
            </a:lvl9pPr>
          </a:lstStyle>
          <a:p>
            <a:pPr algn="l"/>
            <a:r>
              <a:rPr lang="en-US" sz="2800" dirty="0"/>
              <a:t>Neil Pitman</a:t>
            </a:r>
            <a:br>
              <a:rPr lang="en-US" sz="2800" dirty="0"/>
            </a:br>
            <a:r>
              <a:rPr lang="en-US" sz="2800" dirty="0"/>
              <a:t>Director, Aquaforest Limited</a:t>
            </a:r>
          </a:p>
          <a:p>
            <a:pPr algn="l"/>
            <a:endParaRPr lang="en-US" sz="2800" dirty="0"/>
          </a:p>
          <a:p>
            <a:pPr algn="l"/>
            <a:r>
              <a:rPr lang="en-US" sz="2800" dirty="0"/>
              <a:t>Monday, April 27</a:t>
            </a:r>
            <a:r>
              <a:rPr lang="en-US" sz="2800" baseline="30000" dirty="0"/>
              <a:t>th</a:t>
            </a:r>
            <a:r>
              <a:rPr lang="en-US" sz="2800" dirty="0"/>
              <a:t> 2020</a:t>
            </a:r>
          </a:p>
          <a:p>
            <a:pPr algn="l"/>
            <a:endParaRPr lang="en-US" sz="2800" dirty="0"/>
          </a:p>
          <a:p>
            <a:pPr algn="l"/>
            <a:r>
              <a:rPr lang="en-US" sz="2800" dirty="0"/>
              <a:t>***FIRST DRAFT***</a:t>
            </a:r>
          </a:p>
          <a:p>
            <a:pPr algn="l"/>
            <a:endParaRPr lang="en-US" dirty="0"/>
          </a:p>
        </p:txBody>
      </p:sp>
    </p:spTree>
    <p:extLst>
      <p:ext uri="{BB962C8B-B14F-4D97-AF65-F5344CB8AC3E}">
        <p14:creationId xmlns:p14="http://schemas.microsoft.com/office/powerpoint/2010/main" val="59152691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B7FA78-EE84-4252-B711-BAD6F81637E1}"/>
              </a:ext>
            </a:extLst>
          </p:cNvPr>
          <p:cNvSpPr>
            <a:spLocks noGrp="1"/>
          </p:cNvSpPr>
          <p:nvPr>
            <p:ph type="sldNum" sz="quarter" idx="10"/>
          </p:nvPr>
        </p:nvSpPr>
        <p:spPr/>
        <p:txBody>
          <a:bodyPr/>
          <a:lstStyle/>
          <a:p>
            <a:fld id="{E97B2643-4BC2-4B31-BCA2-7AE69F3534FC}" type="slidenum">
              <a:rPr lang="en-US" smtClean="0"/>
              <a:pPr/>
              <a:t>10</a:t>
            </a:fld>
            <a:endParaRPr lang="en-US"/>
          </a:p>
        </p:txBody>
      </p:sp>
      <p:sp>
        <p:nvSpPr>
          <p:cNvPr id="3" name="Footer Placeholder 2">
            <a:extLst>
              <a:ext uri="{FF2B5EF4-FFF2-40B4-BE49-F238E27FC236}">
                <a16:creationId xmlns:a16="http://schemas.microsoft.com/office/drawing/2014/main" id="{97527B7B-407B-4F8F-B5A1-21D0E5C6A662}"/>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A529F863-0101-4F42-BFF0-7FEEC235D382}"/>
              </a:ext>
            </a:extLst>
          </p:cNvPr>
          <p:cNvSpPr>
            <a:spLocks noGrp="1"/>
          </p:cNvSpPr>
          <p:nvPr>
            <p:ph sz="quarter" idx="12"/>
          </p:nvPr>
        </p:nvSpPr>
        <p:spPr/>
        <p:txBody>
          <a:bodyPr>
            <a:normAutofit fontScale="92500" lnSpcReduction="10000"/>
          </a:bodyPr>
          <a:lstStyle/>
          <a:p>
            <a:r>
              <a:rPr lang="en-GB" dirty="0"/>
              <a:t>Business Process</a:t>
            </a:r>
          </a:p>
          <a:p>
            <a:pPr lvl="1"/>
            <a:r>
              <a:rPr lang="en-GB" dirty="0"/>
              <a:t>Consistent and routine</a:t>
            </a:r>
          </a:p>
          <a:p>
            <a:pPr lvl="1"/>
            <a:r>
              <a:rPr lang="en-GB" dirty="0"/>
              <a:t>High volume</a:t>
            </a:r>
          </a:p>
          <a:p>
            <a:pPr lvl="1"/>
            <a:r>
              <a:rPr lang="en-GB" dirty="0"/>
              <a:t>Prone to human error</a:t>
            </a:r>
          </a:p>
          <a:p>
            <a:pPr lvl="1"/>
            <a:r>
              <a:rPr lang="en-GB" dirty="0"/>
              <a:t>Limited in requiring a person to make a decision</a:t>
            </a:r>
          </a:p>
          <a:p>
            <a:pPr lvl="1"/>
            <a:r>
              <a:rPr lang="en-GB" dirty="0"/>
              <a:t>Manual data entry or “swivel chair” work</a:t>
            </a:r>
          </a:p>
          <a:p>
            <a:r>
              <a:rPr lang="en-GB" dirty="0"/>
              <a:t>Technology</a:t>
            </a:r>
          </a:p>
          <a:p>
            <a:pPr lvl="1"/>
            <a:r>
              <a:rPr lang="en-GB" dirty="0"/>
              <a:t>Legacy Systems</a:t>
            </a:r>
          </a:p>
          <a:p>
            <a:pPr lvl="1"/>
            <a:r>
              <a:rPr lang="en-GB" dirty="0"/>
              <a:t>No APIs</a:t>
            </a:r>
          </a:p>
          <a:p>
            <a:pPr lvl="1"/>
            <a:endParaRPr lang="en-GB" dirty="0"/>
          </a:p>
        </p:txBody>
      </p:sp>
      <p:sp>
        <p:nvSpPr>
          <p:cNvPr id="5" name="Title 4">
            <a:extLst>
              <a:ext uri="{FF2B5EF4-FFF2-40B4-BE49-F238E27FC236}">
                <a16:creationId xmlns:a16="http://schemas.microsoft.com/office/drawing/2014/main" id="{AC3FC82B-E87E-4A9F-8440-76A0E7D0FB56}"/>
              </a:ext>
            </a:extLst>
          </p:cNvPr>
          <p:cNvSpPr>
            <a:spLocks noGrp="1"/>
          </p:cNvSpPr>
          <p:nvPr>
            <p:ph type="title"/>
          </p:nvPr>
        </p:nvSpPr>
        <p:spPr/>
        <p:txBody>
          <a:bodyPr>
            <a:normAutofit fontScale="90000"/>
          </a:bodyPr>
          <a:lstStyle/>
          <a:p>
            <a:r>
              <a:rPr lang="en-GB" dirty="0"/>
              <a:t>Typical Processes</a:t>
            </a:r>
          </a:p>
        </p:txBody>
      </p:sp>
    </p:spTree>
    <p:extLst>
      <p:ext uri="{BB962C8B-B14F-4D97-AF65-F5344CB8AC3E}">
        <p14:creationId xmlns:p14="http://schemas.microsoft.com/office/powerpoint/2010/main" val="2335998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15CBF1-7072-4827-A3C3-F578C2CFAC5F}"/>
              </a:ext>
            </a:extLst>
          </p:cNvPr>
          <p:cNvSpPr>
            <a:spLocks noGrp="1"/>
          </p:cNvSpPr>
          <p:nvPr>
            <p:ph type="sldNum" sz="quarter" idx="10"/>
          </p:nvPr>
        </p:nvSpPr>
        <p:spPr/>
        <p:txBody>
          <a:bodyPr/>
          <a:lstStyle/>
          <a:p>
            <a:fld id="{E97B2643-4BC2-4B31-BCA2-7AE69F3534FC}" type="slidenum">
              <a:rPr lang="en-US" smtClean="0"/>
              <a:pPr/>
              <a:t>11</a:t>
            </a:fld>
            <a:endParaRPr lang="en-US"/>
          </a:p>
        </p:txBody>
      </p:sp>
      <p:sp>
        <p:nvSpPr>
          <p:cNvPr id="3" name="Footer Placeholder 2">
            <a:extLst>
              <a:ext uri="{FF2B5EF4-FFF2-40B4-BE49-F238E27FC236}">
                <a16:creationId xmlns:a16="http://schemas.microsoft.com/office/drawing/2014/main" id="{29358272-3B50-43FF-9403-356CEA2F1183}"/>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598CB5BA-AF61-49C3-98BC-1ADE2AFC3B4F}"/>
              </a:ext>
            </a:extLst>
          </p:cNvPr>
          <p:cNvSpPr>
            <a:spLocks noGrp="1"/>
          </p:cNvSpPr>
          <p:nvPr>
            <p:ph sz="quarter" idx="12"/>
          </p:nvPr>
        </p:nvSpPr>
        <p:spPr/>
        <p:txBody>
          <a:bodyPr>
            <a:normAutofit fontScale="70000" lnSpcReduction="20000"/>
          </a:bodyPr>
          <a:lstStyle/>
          <a:p>
            <a:r>
              <a:rPr lang="en-GB" dirty="0"/>
              <a:t>Payroll</a:t>
            </a:r>
          </a:p>
          <a:p>
            <a:r>
              <a:rPr lang="en-GB" dirty="0"/>
              <a:t>Employee status changes</a:t>
            </a:r>
          </a:p>
          <a:p>
            <a:r>
              <a:rPr lang="en-GB" dirty="0"/>
              <a:t>New hire recruitment and onboarding</a:t>
            </a:r>
          </a:p>
          <a:p>
            <a:r>
              <a:rPr lang="en-GB" dirty="0"/>
              <a:t>Accounts receivable and </a:t>
            </a:r>
            <a:r>
              <a:rPr lang="en-GB" u="sng" dirty="0">
                <a:hlinkClick r:id="rId2"/>
              </a:rPr>
              <a:t>accounts payable</a:t>
            </a:r>
            <a:endParaRPr lang="en-GB" dirty="0"/>
          </a:p>
          <a:p>
            <a:r>
              <a:rPr lang="en-GB" dirty="0"/>
              <a:t>Invoice processing</a:t>
            </a:r>
          </a:p>
          <a:p>
            <a:r>
              <a:rPr lang="en-GB" dirty="0"/>
              <a:t>Inventory management</a:t>
            </a:r>
          </a:p>
          <a:p>
            <a:r>
              <a:rPr lang="en-GB" dirty="0"/>
              <a:t>Report creation</a:t>
            </a:r>
          </a:p>
          <a:p>
            <a:r>
              <a:rPr lang="en-GB" dirty="0"/>
              <a:t>Updating CRM data</a:t>
            </a:r>
          </a:p>
          <a:p>
            <a:r>
              <a:rPr lang="en-GB" dirty="0"/>
              <a:t>Software installations</a:t>
            </a:r>
          </a:p>
          <a:p>
            <a:r>
              <a:rPr lang="en-GB" dirty="0"/>
              <a:t>Data migration</a:t>
            </a:r>
          </a:p>
          <a:p>
            <a:r>
              <a:rPr lang="en-GB" dirty="0"/>
              <a:t>Vendor onboarding</a:t>
            </a:r>
          </a:p>
          <a:p>
            <a:endParaRPr lang="en-GB" dirty="0"/>
          </a:p>
        </p:txBody>
      </p:sp>
      <p:sp>
        <p:nvSpPr>
          <p:cNvPr id="5" name="Title 4">
            <a:extLst>
              <a:ext uri="{FF2B5EF4-FFF2-40B4-BE49-F238E27FC236}">
                <a16:creationId xmlns:a16="http://schemas.microsoft.com/office/drawing/2014/main" id="{7C5ABF9D-DD17-47D4-BB03-2A6AEA6EDB76}"/>
              </a:ext>
            </a:extLst>
          </p:cNvPr>
          <p:cNvSpPr>
            <a:spLocks noGrp="1"/>
          </p:cNvSpPr>
          <p:nvPr>
            <p:ph type="title"/>
          </p:nvPr>
        </p:nvSpPr>
        <p:spPr/>
        <p:txBody>
          <a:bodyPr>
            <a:normAutofit fontScale="90000"/>
          </a:bodyPr>
          <a:lstStyle/>
          <a:p>
            <a:r>
              <a:rPr lang="en-GB" dirty="0"/>
              <a:t>Common Use Cases</a:t>
            </a:r>
          </a:p>
        </p:txBody>
      </p:sp>
    </p:spTree>
    <p:extLst>
      <p:ext uri="{BB962C8B-B14F-4D97-AF65-F5344CB8AC3E}">
        <p14:creationId xmlns:p14="http://schemas.microsoft.com/office/powerpoint/2010/main" val="1293594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367FCC-C765-4C48-83E3-03428C6520D2}"/>
              </a:ext>
            </a:extLst>
          </p:cNvPr>
          <p:cNvSpPr>
            <a:spLocks noGrp="1"/>
          </p:cNvSpPr>
          <p:nvPr>
            <p:ph type="sldNum" sz="quarter" idx="10"/>
          </p:nvPr>
        </p:nvSpPr>
        <p:spPr/>
        <p:txBody>
          <a:bodyPr/>
          <a:lstStyle/>
          <a:p>
            <a:fld id="{E97B2643-4BC2-4B31-BCA2-7AE69F3534FC}" type="slidenum">
              <a:rPr lang="en-US" smtClean="0"/>
              <a:pPr/>
              <a:t>12</a:t>
            </a:fld>
            <a:endParaRPr lang="en-US"/>
          </a:p>
        </p:txBody>
      </p:sp>
      <p:sp>
        <p:nvSpPr>
          <p:cNvPr id="3" name="Footer Placeholder 2">
            <a:extLst>
              <a:ext uri="{FF2B5EF4-FFF2-40B4-BE49-F238E27FC236}">
                <a16:creationId xmlns:a16="http://schemas.microsoft.com/office/drawing/2014/main" id="{7E4162E6-85D2-489E-91F2-5CE1E8A3CE1B}"/>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3B0418C4-D275-4AE4-B3B5-948A6BD806F1}"/>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4A82345E-C985-4C31-A199-E99AFD357299}"/>
              </a:ext>
            </a:extLst>
          </p:cNvPr>
          <p:cNvSpPr>
            <a:spLocks noGrp="1"/>
          </p:cNvSpPr>
          <p:nvPr>
            <p:ph type="title"/>
          </p:nvPr>
        </p:nvSpPr>
        <p:spPr/>
        <p:txBody>
          <a:bodyPr>
            <a:normAutofit fontScale="90000"/>
          </a:bodyPr>
          <a:lstStyle/>
          <a:p>
            <a:r>
              <a:rPr lang="en-GB" dirty="0"/>
              <a:t>RPA and the Automation Spectrum</a:t>
            </a:r>
          </a:p>
        </p:txBody>
      </p:sp>
      <p:pic>
        <p:nvPicPr>
          <p:cNvPr id="1027" name="Picture 1">
            <a:extLst>
              <a:ext uri="{FF2B5EF4-FFF2-40B4-BE49-F238E27FC236}">
                <a16:creationId xmlns:a16="http://schemas.microsoft.com/office/drawing/2014/main" id="{55BBFCA8-A37B-4196-B098-9FA664A502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75" t="9366" r="1551" b="78477"/>
          <a:stretch/>
        </p:blipFill>
        <p:spPr bwMode="auto">
          <a:xfrm>
            <a:off x="1266528" y="5030415"/>
            <a:ext cx="12025336" cy="81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age result for primitive robots">
            <a:extLst>
              <a:ext uri="{FF2B5EF4-FFF2-40B4-BE49-F238E27FC236}">
                <a16:creationId xmlns:a16="http://schemas.microsoft.com/office/drawing/2014/main" id="{A3E79BF8-A094-4233-B4EE-152C80057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584" y="2244955"/>
            <a:ext cx="1898456" cy="25306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Robot Radiologists Will Soon Analyze Your X-Rays">
            <a:extLst>
              <a:ext uri="{FF2B5EF4-FFF2-40B4-BE49-F238E27FC236}">
                <a16:creationId xmlns:a16="http://schemas.microsoft.com/office/drawing/2014/main" id="{7D73630B-5AEB-43FD-B317-BF678B063C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396" y="2322135"/>
            <a:ext cx="2376264" cy="23762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4C56212-6876-412D-937B-70DD117C44F0}"/>
              </a:ext>
            </a:extLst>
          </p:cNvPr>
          <p:cNvPicPr>
            <a:picLocks noChangeAspect="1"/>
          </p:cNvPicPr>
          <p:nvPr/>
        </p:nvPicPr>
        <p:blipFill>
          <a:blip r:embed="rId5"/>
          <a:stretch>
            <a:fillRect/>
          </a:stretch>
        </p:blipFill>
        <p:spPr>
          <a:xfrm>
            <a:off x="7428586" y="2322135"/>
            <a:ext cx="2478991" cy="2319327"/>
          </a:xfrm>
          <a:prstGeom prst="rect">
            <a:avLst/>
          </a:prstGeom>
        </p:spPr>
      </p:pic>
      <p:pic>
        <p:nvPicPr>
          <p:cNvPr id="10" name="Picture 9">
            <a:extLst>
              <a:ext uri="{FF2B5EF4-FFF2-40B4-BE49-F238E27FC236}">
                <a16:creationId xmlns:a16="http://schemas.microsoft.com/office/drawing/2014/main" id="{5EBCED73-7BB6-49DB-A76E-82354E988735}"/>
              </a:ext>
            </a:extLst>
          </p:cNvPr>
          <p:cNvPicPr>
            <a:picLocks noChangeAspect="1"/>
          </p:cNvPicPr>
          <p:nvPr/>
        </p:nvPicPr>
        <p:blipFill>
          <a:blip r:embed="rId6"/>
          <a:stretch>
            <a:fillRect/>
          </a:stretch>
        </p:blipFill>
        <p:spPr>
          <a:xfrm>
            <a:off x="10474503" y="2329671"/>
            <a:ext cx="2994230" cy="2304256"/>
          </a:xfrm>
          <a:prstGeom prst="rect">
            <a:avLst/>
          </a:prstGeom>
        </p:spPr>
      </p:pic>
    </p:spTree>
    <p:extLst>
      <p:ext uri="{BB962C8B-B14F-4D97-AF65-F5344CB8AC3E}">
        <p14:creationId xmlns:p14="http://schemas.microsoft.com/office/powerpoint/2010/main" val="107876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4EF05F-E2FE-492A-BDE5-DBEBA90466E9}"/>
              </a:ext>
            </a:extLst>
          </p:cNvPr>
          <p:cNvSpPr>
            <a:spLocks noGrp="1"/>
          </p:cNvSpPr>
          <p:nvPr>
            <p:ph type="sldNum" sz="quarter" idx="10"/>
          </p:nvPr>
        </p:nvSpPr>
        <p:spPr/>
        <p:txBody>
          <a:bodyPr/>
          <a:lstStyle/>
          <a:p>
            <a:fld id="{E97B2643-4BC2-4B31-BCA2-7AE69F3534FC}" type="slidenum">
              <a:rPr lang="en-US" smtClean="0"/>
              <a:pPr/>
              <a:t>13</a:t>
            </a:fld>
            <a:endParaRPr lang="en-US"/>
          </a:p>
        </p:txBody>
      </p:sp>
      <p:sp>
        <p:nvSpPr>
          <p:cNvPr id="3" name="Footer Placeholder 2">
            <a:extLst>
              <a:ext uri="{FF2B5EF4-FFF2-40B4-BE49-F238E27FC236}">
                <a16:creationId xmlns:a16="http://schemas.microsoft.com/office/drawing/2014/main" id="{CE358E24-992D-4901-83FF-932E15B54E4A}"/>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660544A8-79E4-4412-AD61-4527F00BA46D}"/>
              </a:ext>
            </a:extLst>
          </p:cNvPr>
          <p:cNvSpPr>
            <a:spLocks noGrp="1"/>
          </p:cNvSpPr>
          <p:nvPr>
            <p:ph sz="quarter" idx="12"/>
          </p:nvPr>
        </p:nvSpPr>
        <p:spPr>
          <a:xfrm>
            <a:off x="685800" y="2057400"/>
            <a:ext cx="7421488" cy="4953000"/>
          </a:xfrm>
        </p:spPr>
        <p:txBody>
          <a:bodyPr/>
          <a:lstStyle/>
          <a:p>
            <a:r>
              <a:rPr lang="en-GB" dirty="0"/>
              <a:t>Mimics Human Actions</a:t>
            </a:r>
          </a:p>
          <a:p>
            <a:r>
              <a:rPr lang="en-GB" dirty="0"/>
              <a:t>Used for rules based, simple to complex processes</a:t>
            </a:r>
          </a:p>
          <a:p>
            <a:r>
              <a:rPr lang="en-GB" dirty="0"/>
              <a:t>Enables</a:t>
            </a:r>
          </a:p>
          <a:p>
            <a:pPr lvl="1"/>
            <a:r>
              <a:rPr lang="en-GB" dirty="0"/>
              <a:t>Faster handing time</a:t>
            </a:r>
          </a:p>
          <a:p>
            <a:pPr lvl="1"/>
            <a:r>
              <a:rPr lang="en-GB" dirty="0"/>
              <a:t>Higher volumes</a:t>
            </a:r>
          </a:p>
          <a:p>
            <a:pPr lvl="1"/>
            <a:r>
              <a:rPr lang="en-GB" dirty="0"/>
              <a:t>Reduced errors &amp; costs</a:t>
            </a:r>
          </a:p>
        </p:txBody>
      </p:sp>
      <p:sp>
        <p:nvSpPr>
          <p:cNvPr id="5" name="Title 4">
            <a:extLst>
              <a:ext uri="{FF2B5EF4-FFF2-40B4-BE49-F238E27FC236}">
                <a16:creationId xmlns:a16="http://schemas.microsoft.com/office/drawing/2014/main" id="{21DD7EC4-52B3-4621-A1C7-E719C784BAF7}"/>
              </a:ext>
            </a:extLst>
          </p:cNvPr>
          <p:cNvSpPr>
            <a:spLocks noGrp="1"/>
          </p:cNvSpPr>
          <p:nvPr>
            <p:ph type="title"/>
          </p:nvPr>
        </p:nvSpPr>
        <p:spPr/>
        <p:txBody>
          <a:bodyPr>
            <a:normAutofit fontScale="90000"/>
          </a:bodyPr>
          <a:lstStyle/>
          <a:p>
            <a:r>
              <a:rPr lang="en-GB" dirty="0"/>
              <a:t>Robotic Process Automation</a:t>
            </a:r>
          </a:p>
        </p:txBody>
      </p:sp>
      <p:pic>
        <p:nvPicPr>
          <p:cNvPr id="3074" name="Picture 2" descr="Image result for primitive robots">
            <a:extLst>
              <a:ext uri="{FF2B5EF4-FFF2-40B4-BE49-F238E27FC236}">
                <a16:creationId xmlns:a16="http://schemas.microsoft.com/office/drawing/2014/main" id="{51FD3F71-5EBE-4623-8D6F-9D1A49513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3392" y="1882552"/>
            <a:ext cx="3843172" cy="512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112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0FF088-D2F4-4A28-B219-B423B0E49307}"/>
              </a:ext>
            </a:extLst>
          </p:cNvPr>
          <p:cNvSpPr>
            <a:spLocks noGrp="1"/>
          </p:cNvSpPr>
          <p:nvPr>
            <p:ph type="sldNum" sz="quarter" idx="10"/>
          </p:nvPr>
        </p:nvSpPr>
        <p:spPr/>
        <p:txBody>
          <a:bodyPr/>
          <a:lstStyle/>
          <a:p>
            <a:fld id="{E97B2643-4BC2-4B31-BCA2-7AE69F3534FC}" type="slidenum">
              <a:rPr lang="en-US" smtClean="0"/>
              <a:pPr/>
              <a:t>14</a:t>
            </a:fld>
            <a:endParaRPr lang="en-US"/>
          </a:p>
        </p:txBody>
      </p:sp>
      <p:sp>
        <p:nvSpPr>
          <p:cNvPr id="3" name="Footer Placeholder 2">
            <a:extLst>
              <a:ext uri="{FF2B5EF4-FFF2-40B4-BE49-F238E27FC236}">
                <a16:creationId xmlns:a16="http://schemas.microsoft.com/office/drawing/2014/main" id="{EC314EC9-17F8-48AA-BF79-938B2B847983}"/>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3223A5EF-6AE7-49E9-8328-FCEB2971BA41}"/>
              </a:ext>
            </a:extLst>
          </p:cNvPr>
          <p:cNvSpPr>
            <a:spLocks noGrp="1"/>
          </p:cNvSpPr>
          <p:nvPr>
            <p:ph sz="quarter" idx="12"/>
          </p:nvPr>
        </p:nvSpPr>
        <p:spPr>
          <a:xfrm>
            <a:off x="6379096" y="1954560"/>
            <a:ext cx="7776864" cy="4953000"/>
          </a:xfrm>
        </p:spPr>
        <p:txBody>
          <a:bodyPr/>
          <a:lstStyle/>
          <a:p>
            <a:r>
              <a:rPr lang="en-GB" dirty="0"/>
              <a:t>Mimics Human Judgement</a:t>
            </a:r>
          </a:p>
          <a:p>
            <a:r>
              <a:rPr lang="en-GB" dirty="0"/>
              <a:t>Used for judgement based processes</a:t>
            </a:r>
          </a:p>
          <a:p>
            <a:r>
              <a:rPr lang="en-GB" dirty="0"/>
              <a:t>Machine learning capability</a:t>
            </a:r>
          </a:p>
          <a:p>
            <a:r>
              <a:rPr lang="en-GB" dirty="0"/>
              <a:t>Interprets human </a:t>
            </a:r>
            <a:r>
              <a:rPr lang="en-GB" dirty="0" err="1"/>
              <a:t>behavior</a:t>
            </a:r>
            <a:endParaRPr lang="en-GB" dirty="0"/>
          </a:p>
        </p:txBody>
      </p:sp>
      <p:sp>
        <p:nvSpPr>
          <p:cNvPr id="5" name="Title 4">
            <a:extLst>
              <a:ext uri="{FF2B5EF4-FFF2-40B4-BE49-F238E27FC236}">
                <a16:creationId xmlns:a16="http://schemas.microsoft.com/office/drawing/2014/main" id="{81A376AC-CBF3-495F-A7E7-B95219E1BAF1}"/>
              </a:ext>
            </a:extLst>
          </p:cNvPr>
          <p:cNvSpPr>
            <a:spLocks noGrp="1"/>
          </p:cNvSpPr>
          <p:nvPr>
            <p:ph type="title"/>
          </p:nvPr>
        </p:nvSpPr>
        <p:spPr/>
        <p:txBody>
          <a:bodyPr>
            <a:normAutofit fontScale="90000"/>
          </a:bodyPr>
          <a:lstStyle/>
          <a:p>
            <a:r>
              <a:rPr lang="en-GB" dirty="0"/>
              <a:t>Intelligent Automation</a:t>
            </a:r>
          </a:p>
        </p:txBody>
      </p:sp>
      <p:pic>
        <p:nvPicPr>
          <p:cNvPr id="5124" name="Picture 4" descr="Image result for Robot Radiologists Will Soon Analyze Your X-Rays">
            <a:extLst>
              <a:ext uri="{FF2B5EF4-FFF2-40B4-BE49-F238E27FC236}">
                <a16:creationId xmlns:a16="http://schemas.microsoft.com/office/drawing/2014/main" id="{C7AEBC70-A8AB-4072-9201-402AB00AE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496" y="1882552"/>
            <a:ext cx="504056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21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F1680E-4696-4A6E-9513-59BE3F6E4A10}"/>
              </a:ext>
            </a:extLst>
          </p:cNvPr>
          <p:cNvSpPr>
            <a:spLocks noGrp="1"/>
          </p:cNvSpPr>
          <p:nvPr>
            <p:ph type="sldNum" sz="quarter" idx="10"/>
          </p:nvPr>
        </p:nvSpPr>
        <p:spPr/>
        <p:txBody>
          <a:bodyPr/>
          <a:lstStyle/>
          <a:p>
            <a:fld id="{E97B2643-4BC2-4B31-BCA2-7AE69F3534FC}" type="slidenum">
              <a:rPr lang="en-US" smtClean="0"/>
              <a:pPr/>
              <a:t>15</a:t>
            </a:fld>
            <a:endParaRPr lang="en-US"/>
          </a:p>
        </p:txBody>
      </p:sp>
      <p:sp>
        <p:nvSpPr>
          <p:cNvPr id="3" name="Footer Placeholder 2">
            <a:extLst>
              <a:ext uri="{FF2B5EF4-FFF2-40B4-BE49-F238E27FC236}">
                <a16:creationId xmlns:a16="http://schemas.microsoft.com/office/drawing/2014/main" id="{892123FD-EA44-4104-8CCA-55002BB3C277}"/>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456B55F4-C493-4838-9380-B180602D9B01}"/>
              </a:ext>
            </a:extLst>
          </p:cNvPr>
          <p:cNvSpPr>
            <a:spLocks noGrp="1"/>
          </p:cNvSpPr>
          <p:nvPr>
            <p:ph sz="quarter" idx="12"/>
          </p:nvPr>
        </p:nvSpPr>
        <p:spPr>
          <a:xfrm>
            <a:off x="685800" y="2057400"/>
            <a:ext cx="6485384" cy="4953000"/>
          </a:xfrm>
        </p:spPr>
        <p:txBody>
          <a:bodyPr/>
          <a:lstStyle/>
          <a:p>
            <a:r>
              <a:rPr lang="en-GB" dirty="0"/>
              <a:t>Augments Human Intelligence</a:t>
            </a:r>
          </a:p>
          <a:p>
            <a:r>
              <a:rPr lang="en-GB" dirty="0"/>
              <a:t>Used for Predictive ‘Decisioning’</a:t>
            </a:r>
          </a:p>
          <a:p>
            <a:r>
              <a:rPr lang="en-GB" dirty="0"/>
              <a:t>Dynamically self-adaptable and managing</a:t>
            </a:r>
          </a:p>
        </p:txBody>
      </p:sp>
      <p:sp>
        <p:nvSpPr>
          <p:cNvPr id="5" name="Title 4">
            <a:extLst>
              <a:ext uri="{FF2B5EF4-FFF2-40B4-BE49-F238E27FC236}">
                <a16:creationId xmlns:a16="http://schemas.microsoft.com/office/drawing/2014/main" id="{E22D7FBB-53CD-47C6-9163-3C36D7A2D3E4}"/>
              </a:ext>
            </a:extLst>
          </p:cNvPr>
          <p:cNvSpPr>
            <a:spLocks noGrp="1"/>
          </p:cNvSpPr>
          <p:nvPr>
            <p:ph type="title"/>
          </p:nvPr>
        </p:nvSpPr>
        <p:spPr/>
        <p:txBody>
          <a:bodyPr>
            <a:normAutofit fontScale="90000"/>
          </a:bodyPr>
          <a:lstStyle/>
          <a:p>
            <a:r>
              <a:rPr lang="en-GB" dirty="0"/>
              <a:t>Cognitive Intelligence</a:t>
            </a:r>
          </a:p>
        </p:txBody>
      </p:sp>
      <p:pic>
        <p:nvPicPr>
          <p:cNvPr id="6" name="Picture 5">
            <a:extLst>
              <a:ext uri="{FF2B5EF4-FFF2-40B4-BE49-F238E27FC236}">
                <a16:creationId xmlns:a16="http://schemas.microsoft.com/office/drawing/2014/main" id="{F2BBB5AD-6837-4395-9710-176CA4698703}"/>
              </a:ext>
            </a:extLst>
          </p:cNvPr>
          <p:cNvPicPr>
            <a:picLocks noChangeAspect="1"/>
          </p:cNvPicPr>
          <p:nvPr/>
        </p:nvPicPr>
        <p:blipFill>
          <a:blip r:embed="rId2"/>
          <a:stretch>
            <a:fillRect/>
          </a:stretch>
        </p:blipFill>
        <p:spPr>
          <a:xfrm>
            <a:off x="7603232" y="1954560"/>
            <a:ext cx="5480628" cy="5127639"/>
          </a:xfrm>
          <a:prstGeom prst="rect">
            <a:avLst/>
          </a:prstGeom>
        </p:spPr>
      </p:pic>
    </p:spTree>
    <p:extLst>
      <p:ext uri="{BB962C8B-B14F-4D97-AF65-F5344CB8AC3E}">
        <p14:creationId xmlns:p14="http://schemas.microsoft.com/office/powerpoint/2010/main" val="933714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480CF-DF90-4832-9394-73CC7EEF460B}"/>
              </a:ext>
            </a:extLst>
          </p:cNvPr>
          <p:cNvSpPr>
            <a:spLocks noGrp="1"/>
          </p:cNvSpPr>
          <p:nvPr>
            <p:ph type="sldNum" sz="quarter" idx="10"/>
          </p:nvPr>
        </p:nvSpPr>
        <p:spPr/>
        <p:txBody>
          <a:bodyPr/>
          <a:lstStyle/>
          <a:p>
            <a:fld id="{E97B2643-4BC2-4B31-BCA2-7AE69F3534FC}" type="slidenum">
              <a:rPr lang="en-US" smtClean="0"/>
              <a:pPr/>
              <a:t>16</a:t>
            </a:fld>
            <a:endParaRPr lang="en-US"/>
          </a:p>
        </p:txBody>
      </p:sp>
      <p:sp>
        <p:nvSpPr>
          <p:cNvPr id="3" name="Footer Placeholder 2">
            <a:extLst>
              <a:ext uri="{FF2B5EF4-FFF2-40B4-BE49-F238E27FC236}">
                <a16:creationId xmlns:a16="http://schemas.microsoft.com/office/drawing/2014/main" id="{4E0793C9-433F-4894-B40A-78B72EFC1608}"/>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8016326A-56A8-4CFA-8F3A-CBC5A4744259}"/>
              </a:ext>
            </a:extLst>
          </p:cNvPr>
          <p:cNvSpPr>
            <a:spLocks noGrp="1"/>
          </p:cNvSpPr>
          <p:nvPr>
            <p:ph sz="quarter" idx="12"/>
          </p:nvPr>
        </p:nvSpPr>
        <p:spPr>
          <a:xfrm>
            <a:off x="7243192" y="2098576"/>
            <a:ext cx="6989440" cy="4953000"/>
          </a:xfrm>
        </p:spPr>
        <p:txBody>
          <a:bodyPr/>
          <a:lstStyle/>
          <a:p>
            <a:r>
              <a:rPr lang="en-GB" dirty="0"/>
              <a:t>Mimics Human </a:t>
            </a:r>
            <a:r>
              <a:rPr lang="en-GB" dirty="0" err="1"/>
              <a:t>Intellience</a:t>
            </a:r>
            <a:endParaRPr lang="en-GB" dirty="0"/>
          </a:p>
          <a:p>
            <a:r>
              <a:rPr lang="en-GB" dirty="0"/>
              <a:t>Acquires human-like thought processing and thinking capabilities</a:t>
            </a:r>
          </a:p>
        </p:txBody>
      </p:sp>
      <p:sp>
        <p:nvSpPr>
          <p:cNvPr id="5" name="Title 4">
            <a:extLst>
              <a:ext uri="{FF2B5EF4-FFF2-40B4-BE49-F238E27FC236}">
                <a16:creationId xmlns:a16="http://schemas.microsoft.com/office/drawing/2014/main" id="{F93AF3A7-D6DA-499F-9127-08BC61042889}"/>
              </a:ext>
            </a:extLst>
          </p:cNvPr>
          <p:cNvSpPr>
            <a:spLocks noGrp="1"/>
          </p:cNvSpPr>
          <p:nvPr>
            <p:ph type="title"/>
          </p:nvPr>
        </p:nvSpPr>
        <p:spPr/>
        <p:txBody>
          <a:bodyPr>
            <a:normAutofit fontScale="90000"/>
          </a:bodyPr>
          <a:lstStyle/>
          <a:p>
            <a:r>
              <a:rPr lang="en-GB" dirty="0"/>
              <a:t>AI</a:t>
            </a:r>
          </a:p>
        </p:txBody>
      </p:sp>
      <p:pic>
        <p:nvPicPr>
          <p:cNvPr id="6" name="Picture 5">
            <a:extLst>
              <a:ext uri="{FF2B5EF4-FFF2-40B4-BE49-F238E27FC236}">
                <a16:creationId xmlns:a16="http://schemas.microsoft.com/office/drawing/2014/main" id="{B1BF5942-0B1C-4685-9E28-44C6109C68FA}"/>
              </a:ext>
            </a:extLst>
          </p:cNvPr>
          <p:cNvPicPr>
            <a:picLocks noChangeAspect="1"/>
          </p:cNvPicPr>
          <p:nvPr/>
        </p:nvPicPr>
        <p:blipFill>
          <a:blip r:embed="rId2"/>
          <a:stretch>
            <a:fillRect/>
          </a:stretch>
        </p:blipFill>
        <p:spPr>
          <a:xfrm>
            <a:off x="618456" y="2098576"/>
            <a:ext cx="6269171" cy="4824536"/>
          </a:xfrm>
          <a:prstGeom prst="rect">
            <a:avLst/>
          </a:prstGeom>
        </p:spPr>
      </p:pic>
    </p:spTree>
    <p:extLst>
      <p:ext uri="{BB962C8B-B14F-4D97-AF65-F5344CB8AC3E}">
        <p14:creationId xmlns:p14="http://schemas.microsoft.com/office/powerpoint/2010/main" val="932511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576022-089F-4212-BA1C-40366F8467EF}"/>
              </a:ext>
            </a:extLst>
          </p:cNvPr>
          <p:cNvSpPr>
            <a:spLocks noGrp="1"/>
          </p:cNvSpPr>
          <p:nvPr>
            <p:ph type="sldNum" sz="quarter" idx="10"/>
          </p:nvPr>
        </p:nvSpPr>
        <p:spPr/>
        <p:txBody>
          <a:bodyPr/>
          <a:lstStyle/>
          <a:p>
            <a:fld id="{E97B2643-4BC2-4B31-BCA2-7AE69F3534FC}" type="slidenum">
              <a:rPr lang="en-US" smtClean="0"/>
              <a:pPr/>
              <a:t>17</a:t>
            </a:fld>
            <a:endParaRPr lang="en-US"/>
          </a:p>
        </p:txBody>
      </p:sp>
      <p:sp>
        <p:nvSpPr>
          <p:cNvPr id="3" name="Footer Placeholder 2">
            <a:extLst>
              <a:ext uri="{FF2B5EF4-FFF2-40B4-BE49-F238E27FC236}">
                <a16:creationId xmlns:a16="http://schemas.microsoft.com/office/drawing/2014/main" id="{E4018FE8-7311-4EBC-AF3D-ED656FC97FB4}"/>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21A3BD32-50AF-4CEA-97A2-00EB683C3225}"/>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6A74B1CE-EA76-49EF-A70F-ECC01C5286B8}"/>
              </a:ext>
            </a:extLst>
          </p:cNvPr>
          <p:cNvSpPr>
            <a:spLocks noGrp="1"/>
          </p:cNvSpPr>
          <p:nvPr>
            <p:ph type="title"/>
          </p:nvPr>
        </p:nvSpPr>
        <p:spPr/>
        <p:txBody>
          <a:bodyPr>
            <a:normAutofit fontScale="90000"/>
          </a:bodyPr>
          <a:lstStyle/>
          <a:p>
            <a:r>
              <a:rPr lang="en-GB" dirty="0"/>
              <a:t>PDF and RPA</a:t>
            </a:r>
          </a:p>
        </p:txBody>
      </p:sp>
      <p:pic>
        <p:nvPicPr>
          <p:cNvPr id="2050" name="Picture 1">
            <a:extLst>
              <a:ext uri="{FF2B5EF4-FFF2-40B4-BE49-F238E27FC236}">
                <a16:creationId xmlns:a16="http://schemas.microsoft.com/office/drawing/2014/main" id="{00F04FF1-7511-477A-9C40-4D38294076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24" t="19463" r="19382" b="6576"/>
          <a:stretch/>
        </p:blipFill>
        <p:spPr bwMode="auto">
          <a:xfrm>
            <a:off x="2634680" y="1854324"/>
            <a:ext cx="747294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7362DBA-07EA-4C0C-B2C4-96F104BAD17F}"/>
              </a:ext>
            </a:extLst>
          </p:cNvPr>
          <p:cNvSpPr/>
          <p:nvPr/>
        </p:nvSpPr>
        <p:spPr bwMode="auto">
          <a:xfrm>
            <a:off x="5363041" y="3922064"/>
            <a:ext cx="2016224" cy="2016224"/>
          </a:xfrm>
          <a:prstGeom prst="rect">
            <a:avLst/>
          </a:prstGeom>
          <a:noFill/>
          <a:ln w="76200">
            <a:solidFill>
              <a:srgbClr val="FF0000"/>
            </a:solidFill>
            <a:round/>
            <a:headEnd/>
            <a:tailEnd/>
          </a:ln>
        </p:spPr>
        <p:txBody>
          <a:bodyPr vert="horz" wrap="square" lIns="91440" tIns="45720" rIns="91440" bIns="45720" numCol="1" rtlCol="0" anchor="t" anchorCtr="0" compatLnSpc="1">
            <a:prstTxWarp prst="textNoShape">
              <a:avLst/>
            </a:prstTxWarp>
          </a:bodyPr>
          <a:lstStyle/>
          <a:p>
            <a:pPr algn="ctr"/>
            <a:endParaRPr lang="en-GB"/>
          </a:p>
        </p:txBody>
      </p:sp>
    </p:spTree>
    <p:extLst>
      <p:ext uri="{BB962C8B-B14F-4D97-AF65-F5344CB8AC3E}">
        <p14:creationId xmlns:p14="http://schemas.microsoft.com/office/powerpoint/2010/main" val="1522306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7E0227-6B2B-4DE3-B57B-3F95FFBC11E1}"/>
              </a:ext>
            </a:extLst>
          </p:cNvPr>
          <p:cNvSpPr>
            <a:spLocks noGrp="1"/>
          </p:cNvSpPr>
          <p:nvPr>
            <p:ph type="sldNum" sz="quarter" idx="10"/>
          </p:nvPr>
        </p:nvSpPr>
        <p:spPr/>
        <p:txBody>
          <a:bodyPr/>
          <a:lstStyle/>
          <a:p>
            <a:fld id="{E97B2643-4BC2-4B31-BCA2-7AE69F3534FC}" type="slidenum">
              <a:rPr lang="en-US" smtClean="0"/>
              <a:pPr/>
              <a:t>18</a:t>
            </a:fld>
            <a:endParaRPr lang="en-US"/>
          </a:p>
        </p:txBody>
      </p:sp>
      <p:sp>
        <p:nvSpPr>
          <p:cNvPr id="3" name="Footer Placeholder 2">
            <a:extLst>
              <a:ext uri="{FF2B5EF4-FFF2-40B4-BE49-F238E27FC236}">
                <a16:creationId xmlns:a16="http://schemas.microsoft.com/office/drawing/2014/main" id="{53A0CFE1-7E81-48E1-8CE2-15E48374609B}"/>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97A8616E-709B-445E-BA2E-C06F3063984C}"/>
              </a:ext>
            </a:extLst>
          </p:cNvPr>
          <p:cNvSpPr>
            <a:spLocks noGrp="1"/>
          </p:cNvSpPr>
          <p:nvPr>
            <p:ph sz="quarter" idx="12"/>
          </p:nvPr>
        </p:nvSpPr>
        <p:spPr/>
        <p:txBody>
          <a:bodyPr/>
          <a:lstStyle/>
          <a:p>
            <a:r>
              <a:rPr lang="en-GB" dirty="0"/>
              <a:t>Demonstrations</a:t>
            </a:r>
          </a:p>
        </p:txBody>
      </p:sp>
      <p:sp>
        <p:nvSpPr>
          <p:cNvPr id="5" name="Title 4">
            <a:extLst>
              <a:ext uri="{FF2B5EF4-FFF2-40B4-BE49-F238E27FC236}">
                <a16:creationId xmlns:a16="http://schemas.microsoft.com/office/drawing/2014/main" id="{42D55021-3060-481F-9702-BEA578DEE10A}"/>
              </a:ext>
            </a:extLst>
          </p:cNvPr>
          <p:cNvSpPr>
            <a:spLocks noGrp="1"/>
          </p:cNvSpPr>
          <p:nvPr>
            <p:ph type="title"/>
          </p:nvPr>
        </p:nvSpPr>
        <p:spPr/>
        <p:txBody>
          <a:bodyPr>
            <a:normAutofit fontScale="90000"/>
          </a:bodyPr>
          <a:lstStyle/>
          <a:p>
            <a:r>
              <a:rPr lang="en-GB" dirty="0"/>
              <a:t>Practical Examples</a:t>
            </a:r>
          </a:p>
        </p:txBody>
      </p:sp>
    </p:spTree>
    <p:extLst>
      <p:ext uri="{BB962C8B-B14F-4D97-AF65-F5344CB8AC3E}">
        <p14:creationId xmlns:p14="http://schemas.microsoft.com/office/powerpoint/2010/main" val="78101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9B1C3F-90E1-40D5-B850-FF4ACFFF92FB}"/>
              </a:ext>
            </a:extLst>
          </p:cNvPr>
          <p:cNvSpPr>
            <a:spLocks noGrp="1"/>
          </p:cNvSpPr>
          <p:nvPr>
            <p:ph type="sldNum" sz="quarter" idx="10"/>
          </p:nvPr>
        </p:nvSpPr>
        <p:spPr/>
        <p:txBody>
          <a:bodyPr/>
          <a:lstStyle/>
          <a:p>
            <a:fld id="{E97B2643-4BC2-4B31-BCA2-7AE69F3534FC}" type="slidenum">
              <a:rPr lang="en-US" smtClean="0"/>
              <a:pPr/>
              <a:t>19</a:t>
            </a:fld>
            <a:endParaRPr lang="en-US"/>
          </a:p>
        </p:txBody>
      </p:sp>
      <p:sp>
        <p:nvSpPr>
          <p:cNvPr id="3" name="Footer Placeholder 2">
            <a:extLst>
              <a:ext uri="{FF2B5EF4-FFF2-40B4-BE49-F238E27FC236}">
                <a16:creationId xmlns:a16="http://schemas.microsoft.com/office/drawing/2014/main" id="{D1EC8EBF-44A2-466C-B73B-72AE5B4FA36A}"/>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F928374A-B066-4B1B-8848-ECAAB365228A}"/>
              </a:ext>
            </a:extLst>
          </p:cNvPr>
          <p:cNvSpPr>
            <a:spLocks noGrp="1"/>
          </p:cNvSpPr>
          <p:nvPr>
            <p:ph sz="quarter" idx="12"/>
          </p:nvPr>
        </p:nvSpPr>
        <p:spPr/>
        <p:txBody>
          <a:bodyPr/>
          <a:lstStyle/>
          <a:p>
            <a:pPr lvl="0"/>
            <a:r>
              <a:rPr lang="en-GB" dirty="0"/>
              <a:t>Simple “assisted” case – Supplier Onboarding</a:t>
            </a:r>
          </a:p>
          <a:p>
            <a:pPr lvl="1"/>
            <a:r>
              <a:rPr lang="en-GB" dirty="0"/>
              <a:t>Email – PDF – Reader – Legacy System or Salesforce </a:t>
            </a:r>
          </a:p>
          <a:p>
            <a:endParaRPr lang="en-GB" dirty="0"/>
          </a:p>
        </p:txBody>
      </p:sp>
      <p:sp>
        <p:nvSpPr>
          <p:cNvPr id="5" name="Title 4">
            <a:extLst>
              <a:ext uri="{FF2B5EF4-FFF2-40B4-BE49-F238E27FC236}">
                <a16:creationId xmlns:a16="http://schemas.microsoft.com/office/drawing/2014/main" id="{C7C951AD-878F-46D3-8D51-5625F09CC3E0}"/>
              </a:ext>
            </a:extLst>
          </p:cNvPr>
          <p:cNvSpPr>
            <a:spLocks noGrp="1"/>
          </p:cNvSpPr>
          <p:nvPr>
            <p:ph type="title"/>
          </p:nvPr>
        </p:nvSpPr>
        <p:spPr/>
        <p:txBody>
          <a:bodyPr>
            <a:normAutofit fontScale="90000"/>
          </a:bodyPr>
          <a:lstStyle/>
          <a:p>
            <a:r>
              <a:rPr lang="en-GB" dirty="0"/>
              <a:t>Example 1</a:t>
            </a:r>
          </a:p>
        </p:txBody>
      </p:sp>
    </p:spTree>
    <p:extLst>
      <p:ext uri="{BB962C8B-B14F-4D97-AF65-F5344CB8AC3E}">
        <p14:creationId xmlns:p14="http://schemas.microsoft.com/office/powerpoint/2010/main" val="4055386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2D8B42-9842-40B9-8E6B-0F0ACB43F3C8}"/>
              </a:ext>
            </a:extLst>
          </p:cNvPr>
          <p:cNvSpPr>
            <a:spLocks noGrp="1"/>
          </p:cNvSpPr>
          <p:nvPr>
            <p:ph type="sldNum" sz="quarter" idx="10"/>
          </p:nvPr>
        </p:nvSpPr>
        <p:spPr/>
        <p:txBody>
          <a:bodyPr/>
          <a:lstStyle/>
          <a:p>
            <a:fld id="{E97B2643-4BC2-4B31-BCA2-7AE69F3534FC}" type="slidenum">
              <a:rPr lang="en-US" smtClean="0"/>
              <a:pPr/>
              <a:t>2</a:t>
            </a:fld>
            <a:endParaRPr lang="en-US"/>
          </a:p>
        </p:txBody>
      </p:sp>
      <p:sp>
        <p:nvSpPr>
          <p:cNvPr id="3" name="Footer Placeholder 2">
            <a:extLst>
              <a:ext uri="{FF2B5EF4-FFF2-40B4-BE49-F238E27FC236}">
                <a16:creationId xmlns:a16="http://schemas.microsoft.com/office/drawing/2014/main" id="{BB8AD0CE-1DAB-43CA-8BD7-26D3E60DBA23}"/>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1945F672-80DA-43AB-85CD-4D5FC48AB448}"/>
              </a:ext>
            </a:extLst>
          </p:cNvPr>
          <p:cNvSpPr>
            <a:spLocks noGrp="1"/>
          </p:cNvSpPr>
          <p:nvPr>
            <p:ph sz="quarter" idx="12"/>
          </p:nvPr>
        </p:nvSpPr>
        <p:spPr/>
        <p:txBody>
          <a:bodyPr>
            <a:normAutofit/>
          </a:bodyPr>
          <a:lstStyle/>
          <a:p>
            <a:r>
              <a:rPr lang="en-GB" dirty="0"/>
              <a:t>Robotic Process Automation (RPA) uses software robots to mimic human actions and automate everyday tasks.  </a:t>
            </a:r>
          </a:p>
          <a:p>
            <a:r>
              <a:rPr lang="en-GB" dirty="0"/>
              <a:t>This session will explain the place that PDF plays in the range of solutions that may be classified as Robotic Process Automation and how RPA fits in the wider spectrum of automation.    </a:t>
            </a:r>
          </a:p>
          <a:p>
            <a:r>
              <a:rPr lang="en-GB" dirty="0"/>
              <a:t>Use cases will be discussed and particular mention will be given to PDF-centric issues that need to be considered for successful implementations.</a:t>
            </a:r>
          </a:p>
        </p:txBody>
      </p:sp>
      <p:sp>
        <p:nvSpPr>
          <p:cNvPr id="5" name="Title 4">
            <a:extLst>
              <a:ext uri="{FF2B5EF4-FFF2-40B4-BE49-F238E27FC236}">
                <a16:creationId xmlns:a16="http://schemas.microsoft.com/office/drawing/2014/main" id="{D28AE406-24B3-48F1-8629-1DD618BCB16B}"/>
              </a:ext>
            </a:extLst>
          </p:cNvPr>
          <p:cNvSpPr>
            <a:spLocks noGrp="1"/>
          </p:cNvSpPr>
          <p:nvPr>
            <p:ph type="title"/>
          </p:nvPr>
        </p:nvSpPr>
        <p:spPr/>
        <p:txBody>
          <a:bodyPr>
            <a:normAutofit fontScale="90000"/>
          </a:bodyPr>
          <a:lstStyle/>
          <a:p>
            <a:r>
              <a:rPr lang="en-GB" dirty="0"/>
              <a:t>Session Overview</a:t>
            </a:r>
          </a:p>
        </p:txBody>
      </p:sp>
    </p:spTree>
    <p:extLst>
      <p:ext uri="{BB962C8B-B14F-4D97-AF65-F5344CB8AC3E}">
        <p14:creationId xmlns:p14="http://schemas.microsoft.com/office/powerpoint/2010/main" val="369159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2A5146-14A2-41A5-A964-053AB5601A7B}"/>
              </a:ext>
            </a:extLst>
          </p:cNvPr>
          <p:cNvSpPr>
            <a:spLocks noGrp="1"/>
          </p:cNvSpPr>
          <p:nvPr>
            <p:ph type="sldNum" sz="quarter" idx="10"/>
          </p:nvPr>
        </p:nvSpPr>
        <p:spPr/>
        <p:txBody>
          <a:bodyPr/>
          <a:lstStyle/>
          <a:p>
            <a:fld id="{E97B2643-4BC2-4B31-BCA2-7AE69F3534FC}" type="slidenum">
              <a:rPr lang="en-US" smtClean="0"/>
              <a:pPr/>
              <a:t>20</a:t>
            </a:fld>
            <a:endParaRPr lang="en-US"/>
          </a:p>
        </p:txBody>
      </p:sp>
      <p:sp>
        <p:nvSpPr>
          <p:cNvPr id="3" name="Footer Placeholder 2">
            <a:extLst>
              <a:ext uri="{FF2B5EF4-FFF2-40B4-BE49-F238E27FC236}">
                <a16:creationId xmlns:a16="http://schemas.microsoft.com/office/drawing/2014/main" id="{C7D2D1A0-A095-4164-A2B8-A37573AE802E}"/>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55BA1435-4C9F-4B47-BDD9-775A1DFB1696}"/>
              </a:ext>
            </a:extLst>
          </p:cNvPr>
          <p:cNvSpPr>
            <a:spLocks noGrp="1"/>
          </p:cNvSpPr>
          <p:nvPr>
            <p:ph sz="quarter" idx="12"/>
          </p:nvPr>
        </p:nvSpPr>
        <p:spPr/>
        <p:txBody>
          <a:bodyPr/>
          <a:lstStyle/>
          <a:p>
            <a:r>
              <a:rPr lang="en-GB" dirty="0"/>
              <a:t>&lt;Video Here&gt;</a:t>
            </a:r>
          </a:p>
        </p:txBody>
      </p:sp>
      <p:sp>
        <p:nvSpPr>
          <p:cNvPr id="5" name="Title 4">
            <a:extLst>
              <a:ext uri="{FF2B5EF4-FFF2-40B4-BE49-F238E27FC236}">
                <a16:creationId xmlns:a16="http://schemas.microsoft.com/office/drawing/2014/main" id="{8F461A4D-9CD5-4253-B6B6-04781595AADD}"/>
              </a:ext>
            </a:extLst>
          </p:cNvPr>
          <p:cNvSpPr>
            <a:spLocks noGrp="1"/>
          </p:cNvSpPr>
          <p:nvPr>
            <p:ph type="title"/>
          </p:nvPr>
        </p:nvSpPr>
        <p:spPr/>
        <p:txBody>
          <a:bodyPr>
            <a:normAutofit fontScale="90000"/>
          </a:bodyPr>
          <a:lstStyle/>
          <a:p>
            <a:r>
              <a:rPr lang="en-GB" dirty="0"/>
              <a:t>&lt;Example 1 Video&gt;</a:t>
            </a:r>
          </a:p>
        </p:txBody>
      </p:sp>
    </p:spTree>
    <p:extLst>
      <p:ext uri="{BB962C8B-B14F-4D97-AF65-F5344CB8AC3E}">
        <p14:creationId xmlns:p14="http://schemas.microsoft.com/office/powerpoint/2010/main" val="3221870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8ECA8-0F01-4622-83E6-441575FB0DB0}"/>
              </a:ext>
            </a:extLst>
          </p:cNvPr>
          <p:cNvSpPr>
            <a:spLocks noGrp="1"/>
          </p:cNvSpPr>
          <p:nvPr>
            <p:ph type="sldNum" sz="quarter" idx="10"/>
          </p:nvPr>
        </p:nvSpPr>
        <p:spPr/>
        <p:txBody>
          <a:bodyPr/>
          <a:lstStyle/>
          <a:p>
            <a:fld id="{E97B2643-4BC2-4B31-BCA2-7AE69F3534FC}" type="slidenum">
              <a:rPr lang="en-US" smtClean="0"/>
              <a:pPr/>
              <a:t>21</a:t>
            </a:fld>
            <a:endParaRPr lang="en-US"/>
          </a:p>
        </p:txBody>
      </p:sp>
      <p:sp>
        <p:nvSpPr>
          <p:cNvPr id="3" name="Footer Placeholder 2">
            <a:extLst>
              <a:ext uri="{FF2B5EF4-FFF2-40B4-BE49-F238E27FC236}">
                <a16:creationId xmlns:a16="http://schemas.microsoft.com/office/drawing/2014/main" id="{D5D7546D-3F40-4B96-95D4-3B41F83329BD}"/>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AE813406-E69C-4550-B2FC-65ECD3B9A3E9}"/>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45A9F719-76AE-4439-A713-B49085A1BF70}"/>
              </a:ext>
            </a:extLst>
          </p:cNvPr>
          <p:cNvSpPr>
            <a:spLocks noGrp="1"/>
          </p:cNvSpPr>
          <p:nvPr>
            <p:ph type="title"/>
          </p:nvPr>
        </p:nvSpPr>
        <p:spPr/>
        <p:txBody>
          <a:bodyPr>
            <a:normAutofit fontScale="90000"/>
          </a:bodyPr>
          <a:lstStyle/>
          <a:p>
            <a:r>
              <a:rPr lang="en-GB" dirty="0"/>
              <a:t>&lt;Example 1 Screenshots&gt;</a:t>
            </a:r>
          </a:p>
        </p:txBody>
      </p:sp>
      <p:pic>
        <p:nvPicPr>
          <p:cNvPr id="6" name="Picture 5">
            <a:extLst>
              <a:ext uri="{FF2B5EF4-FFF2-40B4-BE49-F238E27FC236}">
                <a16:creationId xmlns:a16="http://schemas.microsoft.com/office/drawing/2014/main" id="{EBCE0E16-5905-4DB2-B8E3-60C15B5A464B}"/>
              </a:ext>
            </a:extLst>
          </p:cNvPr>
          <p:cNvPicPr>
            <a:picLocks noChangeAspect="1"/>
          </p:cNvPicPr>
          <p:nvPr/>
        </p:nvPicPr>
        <p:blipFill>
          <a:blip r:embed="rId2"/>
          <a:stretch>
            <a:fillRect/>
          </a:stretch>
        </p:blipFill>
        <p:spPr>
          <a:xfrm>
            <a:off x="35952" y="1666528"/>
            <a:ext cx="7517031" cy="5468286"/>
          </a:xfrm>
          <a:prstGeom prst="rect">
            <a:avLst/>
          </a:prstGeom>
        </p:spPr>
      </p:pic>
      <p:pic>
        <p:nvPicPr>
          <p:cNvPr id="7" name="Picture 6">
            <a:extLst>
              <a:ext uri="{FF2B5EF4-FFF2-40B4-BE49-F238E27FC236}">
                <a16:creationId xmlns:a16="http://schemas.microsoft.com/office/drawing/2014/main" id="{7137EC7E-1D26-4169-9640-F6E224E26405}"/>
              </a:ext>
            </a:extLst>
          </p:cNvPr>
          <p:cNvPicPr>
            <a:picLocks noChangeAspect="1"/>
          </p:cNvPicPr>
          <p:nvPr/>
        </p:nvPicPr>
        <p:blipFill>
          <a:blip r:embed="rId3"/>
          <a:stretch>
            <a:fillRect/>
          </a:stretch>
        </p:blipFill>
        <p:spPr>
          <a:xfrm>
            <a:off x="6807946" y="2098576"/>
            <a:ext cx="7841660" cy="3894157"/>
          </a:xfrm>
          <a:prstGeom prst="rect">
            <a:avLst/>
          </a:prstGeom>
        </p:spPr>
      </p:pic>
    </p:spTree>
    <p:extLst>
      <p:ext uri="{BB962C8B-B14F-4D97-AF65-F5344CB8AC3E}">
        <p14:creationId xmlns:p14="http://schemas.microsoft.com/office/powerpoint/2010/main" val="601003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15257E-C27E-44FC-BAAE-71D22F0DA7F4}"/>
              </a:ext>
            </a:extLst>
          </p:cNvPr>
          <p:cNvSpPr>
            <a:spLocks noGrp="1"/>
          </p:cNvSpPr>
          <p:nvPr>
            <p:ph type="sldNum" sz="quarter" idx="10"/>
          </p:nvPr>
        </p:nvSpPr>
        <p:spPr/>
        <p:txBody>
          <a:bodyPr/>
          <a:lstStyle/>
          <a:p>
            <a:fld id="{E97B2643-4BC2-4B31-BCA2-7AE69F3534FC}" type="slidenum">
              <a:rPr lang="en-US" smtClean="0"/>
              <a:pPr/>
              <a:t>22</a:t>
            </a:fld>
            <a:endParaRPr lang="en-US"/>
          </a:p>
        </p:txBody>
      </p:sp>
      <p:sp>
        <p:nvSpPr>
          <p:cNvPr id="3" name="Footer Placeholder 2">
            <a:extLst>
              <a:ext uri="{FF2B5EF4-FFF2-40B4-BE49-F238E27FC236}">
                <a16:creationId xmlns:a16="http://schemas.microsoft.com/office/drawing/2014/main" id="{79EC173C-CBBF-4AD5-BD11-79722170D8ED}"/>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9909F043-1080-40E4-9CD9-D58FBCB75356}"/>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48DC7746-689B-417C-91DD-42CB01AEB8FD}"/>
              </a:ext>
            </a:extLst>
          </p:cNvPr>
          <p:cNvSpPr>
            <a:spLocks noGrp="1"/>
          </p:cNvSpPr>
          <p:nvPr>
            <p:ph type="title"/>
          </p:nvPr>
        </p:nvSpPr>
        <p:spPr/>
        <p:txBody>
          <a:bodyPr>
            <a:normAutofit fontScale="90000"/>
          </a:bodyPr>
          <a:lstStyle/>
          <a:p>
            <a:r>
              <a:rPr lang="en-GB" dirty="0"/>
              <a:t>&lt;Example 1 Screenshots&gt;</a:t>
            </a:r>
          </a:p>
        </p:txBody>
      </p:sp>
      <p:pic>
        <p:nvPicPr>
          <p:cNvPr id="6" name="Picture 5">
            <a:extLst>
              <a:ext uri="{FF2B5EF4-FFF2-40B4-BE49-F238E27FC236}">
                <a16:creationId xmlns:a16="http://schemas.microsoft.com/office/drawing/2014/main" id="{0EE6A3E1-3E16-46C5-9F23-C787A419CE1F}"/>
              </a:ext>
            </a:extLst>
          </p:cNvPr>
          <p:cNvPicPr>
            <a:picLocks noChangeAspect="1"/>
          </p:cNvPicPr>
          <p:nvPr/>
        </p:nvPicPr>
        <p:blipFill>
          <a:blip r:embed="rId2"/>
          <a:stretch>
            <a:fillRect/>
          </a:stretch>
        </p:blipFill>
        <p:spPr>
          <a:xfrm>
            <a:off x="258416" y="1882552"/>
            <a:ext cx="6968132" cy="4392488"/>
          </a:xfrm>
          <a:prstGeom prst="rect">
            <a:avLst/>
          </a:prstGeom>
        </p:spPr>
      </p:pic>
      <p:pic>
        <p:nvPicPr>
          <p:cNvPr id="8" name="Picture 7">
            <a:extLst>
              <a:ext uri="{FF2B5EF4-FFF2-40B4-BE49-F238E27FC236}">
                <a16:creationId xmlns:a16="http://schemas.microsoft.com/office/drawing/2014/main" id="{7DDD56DA-7466-4C66-BB15-D91A1BDB5083}"/>
              </a:ext>
            </a:extLst>
          </p:cNvPr>
          <p:cNvPicPr>
            <a:picLocks noChangeAspect="1"/>
          </p:cNvPicPr>
          <p:nvPr/>
        </p:nvPicPr>
        <p:blipFill>
          <a:blip r:embed="rId3"/>
          <a:stretch>
            <a:fillRect/>
          </a:stretch>
        </p:blipFill>
        <p:spPr>
          <a:xfrm>
            <a:off x="7162828" y="1954560"/>
            <a:ext cx="7312944" cy="4248472"/>
          </a:xfrm>
          <a:prstGeom prst="rect">
            <a:avLst/>
          </a:prstGeom>
        </p:spPr>
      </p:pic>
    </p:spTree>
    <p:extLst>
      <p:ext uri="{BB962C8B-B14F-4D97-AF65-F5344CB8AC3E}">
        <p14:creationId xmlns:p14="http://schemas.microsoft.com/office/powerpoint/2010/main" val="3877555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516B00-A9B4-413C-A431-B5E62528ABFF}"/>
              </a:ext>
            </a:extLst>
          </p:cNvPr>
          <p:cNvSpPr>
            <a:spLocks noGrp="1"/>
          </p:cNvSpPr>
          <p:nvPr>
            <p:ph type="sldNum" sz="quarter" idx="10"/>
          </p:nvPr>
        </p:nvSpPr>
        <p:spPr/>
        <p:txBody>
          <a:bodyPr/>
          <a:lstStyle/>
          <a:p>
            <a:fld id="{E97B2643-4BC2-4B31-BCA2-7AE69F3534FC}" type="slidenum">
              <a:rPr lang="en-US" smtClean="0"/>
              <a:pPr/>
              <a:t>23</a:t>
            </a:fld>
            <a:endParaRPr lang="en-US"/>
          </a:p>
        </p:txBody>
      </p:sp>
      <p:sp>
        <p:nvSpPr>
          <p:cNvPr id="3" name="Footer Placeholder 2">
            <a:extLst>
              <a:ext uri="{FF2B5EF4-FFF2-40B4-BE49-F238E27FC236}">
                <a16:creationId xmlns:a16="http://schemas.microsoft.com/office/drawing/2014/main" id="{417C45AD-97AF-42D6-89E4-31D7D4ECAE1B}"/>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6D5B8A5D-0C2F-402E-9D3F-37E8967475FF}"/>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B5664179-9D54-4D3D-A232-604E1A1C0F90}"/>
              </a:ext>
            </a:extLst>
          </p:cNvPr>
          <p:cNvSpPr>
            <a:spLocks noGrp="1"/>
          </p:cNvSpPr>
          <p:nvPr>
            <p:ph type="title"/>
          </p:nvPr>
        </p:nvSpPr>
        <p:spPr/>
        <p:txBody>
          <a:bodyPr>
            <a:normAutofit fontScale="90000"/>
          </a:bodyPr>
          <a:lstStyle/>
          <a:p>
            <a:r>
              <a:rPr lang="en-GB" dirty="0"/>
              <a:t>Windows 3.1 Macro Recorder!</a:t>
            </a:r>
          </a:p>
        </p:txBody>
      </p:sp>
      <p:pic>
        <p:nvPicPr>
          <p:cNvPr id="6" name="Picture 5">
            <a:extLst>
              <a:ext uri="{FF2B5EF4-FFF2-40B4-BE49-F238E27FC236}">
                <a16:creationId xmlns:a16="http://schemas.microsoft.com/office/drawing/2014/main" id="{A48A5DD0-AA6B-405F-B644-3FF0BC725B42}"/>
              </a:ext>
            </a:extLst>
          </p:cNvPr>
          <p:cNvPicPr>
            <a:picLocks noChangeAspect="1"/>
          </p:cNvPicPr>
          <p:nvPr/>
        </p:nvPicPr>
        <p:blipFill>
          <a:blip r:embed="rId2"/>
          <a:stretch>
            <a:fillRect/>
          </a:stretch>
        </p:blipFill>
        <p:spPr>
          <a:xfrm>
            <a:off x="2490664" y="1614487"/>
            <a:ext cx="7981950" cy="5838825"/>
          </a:xfrm>
          <a:prstGeom prst="rect">
            <a:avLst/>
          </a:prstGeom>
        </p:spPr>
      </p:pic>
    </p:spTree>
    <p:extLst>
      <p:ext uri="{BB962C8B-B14F-4D97-AF65-F5344CB8AC3E}">
        <p14:creationId xmlns:p14="http://schemas.microsoft.com/office/powerpoint/2010/main" val="2174618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F0F993-7A29-4DCD-BFBB-8FB50028AD38}"/>
              </a:ext>
            </a:extLst>
          </p:cNvPr>
          <p:cNvSpPr>
            <a:spLocks noGrp="1"/>
          </p:cNvSpPr>
          <p:nvPr>
            <p:ph type="sldNum" sz="quarter" idx="10"/>
          </p:nvPr>
        </p:nvSpPr>
        <p:spPr/>
        <p:txBody>
          <a:bodyPr/>
          <a:lstStyle/>
          <a:p>
            <a:fld id="{E97B2643-4BC2-4B31-BCA2-7AE69F3534FC}" type="slidenum">
              <a:rPr lang="en-US" smtClean="0"/>
              <a:pPr/>
              <a:t>24</a:t>
            </a:fld>
            <a:endParaRPr lang="en-US"/>
          </a:p>
        </p:txBody>
      </p:sp>
      <p:sp>
        <p:nvSpPr>
          <p:cNvPr id="3" name="Footer Placeholder 2">
            <a:extLst>
              <a:ext uri="{FF2B5EF4-FFF2-40B4-BE49-F238E27FC236}">
                <a16:creationId xmlns:a16="http://schemas.microsoft.com/office/drawing/2014/main" id="{5E2139D8-36ED-4A87-A9E5-CE2043AE694B}"/>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D67B2717-0688-43FA-A243-404CE0F6A23D}"/>
              </a:ext>
            </a:extLst>
          </p:cNvPr>
          <p:cNvSpPr>
            <a:spLocks noGrp="1"/>
          </p:cNvSpPr>
          <p:nvPr>
            <p:ph sz="quarter" idx="12"/>
          </p:nvPr>
        </p:nvSpPr>
        <p:spPr/>
        <p:txBody>
          <a:bodyPr/>
          <a:lstStyle/>
          <a:p>
            <a:pPr lvl="0"/>
            <a:r>
              <a:rPr lang="en-GB" dirty="0"/>
              <a:t>Simple “unassisted” case</a:t>
            </a:r>
          </a:p>
          <a:p>
            <a:pPr lvl="1"/>
            <a:r>
              <a:rPr lang="en-GB" dirty="0"/>
              <a:t>Email or Web Page -PDF – Analyse – Add/Update Excel</a:t>
            </a:r>
          </a:p>
          <a:p>
            <a:endParaRPr lang="en-GB" dirty="0"/>
          </a:p>
        </p:txBody>
      </p:sp>
      <p:sp>
        <p:nvSpPr>
          <p:cNvPr id="5" name="Title 4">
            <a:extLst>
              <a:ext uri="{FF2B5EF4-FFF2-40B4-BE49-F238E27FC236}">
                <a16:creationId xmlns:a16="http://schemas.microsoft.com/office/drawing/2014/main" id="{DC023271-2DF0-4D2F-8C62-B8606DAC02FD}"/>
              </a:ext>
            </a:extLst>
          </p:cNvPr>
          <p:cNvSpPr>
            <a:spLocks noGrp="1"/>
          </p:cNvSpPr>
          <p:nvPr>
            <p:ph type="title"/>
          </p:nvPr>
        </p:nvSpPr>
        <p:spPr/>
        <p:txBody>
          <a:bodyPr>
            <a:normAutofit fontScale="90000"/>
          </a:bodyPr>
          <a:lstStyle/>
          <a:p>
            <a:r>
              <a:rPr lang="en-GB" dirty="0"/>
              <a:t>Example 2</a:t>
            </a:r>
          </a:p>
        </p:txBody>
      </p:sp>
    </p:spTree>
    <p:extLst>
      <p:ext uri="{BB962C8B-B14F-4D97-AF65-F5344CB8AC3E}">
        <p14:creationId xmlns:p14="http://schemas.microsoft.com/office/powerpoint/2010/main" val="1951164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2A5146-14A2-41A5-A964-053AB5601A7B}"/>
              </a:ext>
            </a:extLst>
          </p:cNvPr>
          <p:cNvSpPr>
            <a:spLocks noGrp="1"/>
          </p:cNvSpPr>
          <p:nvPr>
            <p:ph type="sldNum" sz="quarter" idx="10"/>
          </p:nvPr>
        </p:nvSpPr>
        <p:spPr/>
        <p:txBody>
          <a:bodyPr/>
          <a:lstStyle/>
          <a:p>
            <a:fld id="{E97B2643-4BC2-4B31-BCA2-7AE69F3534FC}" type="slidenum">
              <a:rPr lang="en-US" smtClean="0"/>
              <a:pPr/>
              <a:t>25</a:t>
            </a:fld>
            <a:endParaRPr lang="en-US"/>
          </a:p>
        </p:txBody>
      </p:sp>
      <p:sp>
        <p:nvSpPr>
          <p:cNvPr id="3" name="Footer Placeholder 2">
            <a:extLst>
              <a:ext uri="{FF2B5EF4-FFF2-40B4-BE49-F238E27FC236}">
                <a16:creationId xmlns:a16="http://schemas.microsoft.com/office/drawing/2014/main" id="{C7D2D1A0-A095-4164-A2B8-A37573AE802E}"/>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55BA1435-4C9F-4B47-BDD9-775A1DFB1696}"/>
              </a:ext>
            </a:extLst>
          </p:cNvPr>
          <p:cNvSpPr>
            <a:spLocks noGrp="1"/>
          </p:cNvSpPr>
          <p:nvPr>
            <p:ph sz="quarter" idx="12"/>
          </p:nvPr>
        </p:nvSpPr>
        <p:spPr/>
        <p:txBody>
          <a:bodyPr/>
          <a:lstStyle/>
          <a:p>
            <a:r>
              <a:rPr lang="en-GB" dirty="0"/>
              <a:t>&lt;Video Here&gt;</a:t>
            </a:r>
          </a:p>
        </p:txBody>
      </p:sp>
      <p:sp>
        <p:nvSpPr>
          <p:cNvPr id="5" name="Title 4">
            <a:extLst>
              <a:ext uri="{FF2B5EF4-FFF2-40B4-BE49-F238E27FC236}">
                <a16:creationId xmlns:a16="http://schemas.microsoft.com/office/drawing/2014/main" id="{8F461A4D-9CD5-4253-B6B6-04781595AADD}"/>
              </a:ext>
            </a:extLst>
          </p:cNvPr>
          <p:cNvSpPr>
            <a:spLocks noGrp="1"/>
          </p:cNvSpPr>
          <p:nvPr>
            <p:ph type="title"/>
          </p:nvPr>
        </p:nvSpPr>
        <p:spPr/>
        <p:txBody>
          <a:bodyPr>
            <a:normAutofit fontScale="90000"/>
          </a:bodyPr>
          <a:lstStyle/>
          <a:p>
            <a:r>
              <a:rPr lang="en-GB" dirty="0"/>
              <a:t>&lt;Example 2 Video&gt;</a:t>
            </a:r>
          </a:p>
        </p:txBody>
      </p:sp>
    </p:spTree>
    <p:extLst>
      <p:ext uri="{BB962C8B-B14F-4D97-AF65-F5344CB8AC3E}">
        <p14:creationId xmlns:p14="http://schemas.microsoft.com/office/powerpoint/2010/main" val="4054736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B8ECA8-0F01-4622-83E6-441575FB0DB0}"/>
              </a:ext>
            </a:extLst>
          </p:cNvPr>
          <p:cNvSpPr>
            <a:spLocks noGrp="1"/>
          </p:cNvSpPr>
          <p:nvPr>
            <p:ph type="sldNum" sz="quarter" idx="10"/>
          </p:nvPr>
        </p:nvSpPr>
        <p:spPr/>
        <p:txBody>
          <a:bodyPr/>
          <a:lstStyle/>
          <a:p>
            <a:fld id="{E97B2643-4BC2-4B31-BCA2-7AE69F3534FC}" type="slidenum">
              <a:rPr lang="en-US" smtClean="0"/>
              <a:pPr/>
              <a:t>26</a:t>
            </a:fld>
            <a:endParaRPr lang="en-US"/>
          </a:p>
        </p:txBody>
      </p:sp>
      <p:sp>
        <p:nvSpPr>
          <p:cNvPr id="3" name="Footer Placeholder 2">
            <a:extLst>
              <a:ext uri="{FF2B5EF4-FFF2-40B4-BE49-F238E27FC236}">
                <a16:creationId xmlns:a16="http://schemas.microsoft.com/office/drawing/2014/main" id="{D5D7546D-3F40-4B96-95D4-3B41F83329BD}"/>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AE813406-E69C-4550-B2FC-65ECD3B9A3E9}"/>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45A9F719-76AE-4439-A713-B49085A1BF70}"/>
              </a:ext>
            </a:extLst>
          </p:cNvPr>
          <p:cNvSpPr>
            <a:spLocks noGrp="1"/>
          </p:cNvSpPr>
          <p:nvPr>
            <p:ph type="title"/>
          </p:nvPr>
        </p:nvSpPr>
        <p:spPr/>
        <p:txBody>
          <a:bodyPr>
            <a:normAutofit fontScale="90000"/>
          </a:bodyPr>
          <a:lstStyle/>
          <a:p>
            <a:r>
              <a:rPr lang="en-GB" dirty="0"/>
              <a:t>&lt;Example 2 Screenshots&gt;</a:t>
            </a:r>
          </a:p>
        </p:txBody>
      </p:sp>
    </p:spTree>
    <p:extLst>
      <p:ext uri="{BB962C8B-B14F-4D97-AF65-F5344CB8AC3E}">
        <p14:creationId xmlns:p14="http://schemas.microsoft.com/office/powerpoint/2010/main" val="1377722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273821-764F-4D9B-AF7C-16C7B2613835}"/>
              </a:ext>
            </a:extLst>
          </p:cNvPr>
          <p:cNvSpPr>
            <a:spLocks noGrp="1"/>
          </p:cNvSpPr>
          <p:nvPr>
            <p:ph type="sldNum" sz="quarter" idx="10"/>
          </p:nvPr>
        </p:nvSpPr>
        <p:spPr/>
        <p:txBody>
          <a:bodyPr/>
          <a:lstStyle/>
          <a:p>
            <a:fld id="{E97B2643-4BC2-4B31-BCA2-7AE69F3534FC}" type="slidenum">
              <a:rPr lang="en-US" smtClean="0"/>
              <a:pPr/>
              <a:t>27</a:t>
            </a:fld>
            <a:endParaRPr lang="en-US"/>
          </a:p>
        </p:txBody>
      </p:sp>
      <p:sp>
        <p:nvSpPr>
          <p:cNvPr id="3" name="Footer Placeholder 2">
            <a:extLst>
              <a:ext uri="{FF2B5EF4-FFF2-40B4-BE49-F238E27FC236}">
                <a16:creationId xmlns:a16="http://schemas.microsoft.com/office/drawing/2014/main" id="{9650696A-B0B4-496B-9982-F0606B39AFA9}"/>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747E2A9D-3FB4-47D9-9257-11F5C1F988C2}"/>
              </a:ext>
            </a:extLst>
          </p:cNvPr>
          <p:cNvSpPr>
            <a:spLocks noGrp="1"/>
          </p:cNvSpPr>
          <p:nvPr>
            <p:ph sz="quarter" idx="12"/>
          </p:nvPr>
        </p:nvSpPr>
        <p:spPr/>
        <p:txBody>
          <a:bodyPr/>
          <a:lstStyle/>
          <a:p>
            <a:r>
              <a:rPr lang="en-GB" dirty="0"/>
              <a:t>The Challenge :</a:t>
            </a:r>
          </a:p>
          <a:p>
            <a:endParaRPr lang="en-GB" dirty="0"/>
          </a:p>
          <a:p>
            <a:pPr lvl="1"/>
            <a:r>
              <a:rPr lang="en-GB" dirty="0"/>
              <a:t>Extract, Process and Recognize Structured and Semi-Structured data from PDF as part of the RPA pipeline</a:t>
            </a:r>
          </a:p>
          <a:p>
            <a:endParaRPr lang="en-GB" dirty="0"/>
          </a:p>
        </p:txBody>
      </p:sp>
      <p:sp>
        <p:nvSpPr>
          <p:cNvPr id="5" name="Title 4">
            <a:extLst>
              <a:ext uri="{FF2B5EF4-FFF2-40B4-BE49-F238E27FC236}">
                <a16:creationId xmlns:a16="http://schemas.microsoft.com/office/drawing/2014/main" id="{1E583B03-DCAB-4759-9A48-B3FC563DF068}"/>
              </a:ext>
            </a:extLst>
          </p:cNvPr>
          <p:cNvSpPr>
            <a:spLocks noGrp="1"/>
          </p:cNvSpPr>
          <p:nvPr>
            <p:ph type="title"/>
          </p:nvPr>
        </p:nvSpPr>
        <p:spPr/>
        <p:txBody>
          <a:bodyPr>
            <a:normAutofit fontScale="90000"/>
          </a:bodyPr>
          <a:lstStyle/>
          <a:p>
            <a:r>
              <a:rPr lang="en-GB" dirty="0"/>
              <a:t>PDF and RPA</a:t>
            </a:r>
          </a:p>
        </p:txBody>
      </p:sp>
    </p:spTree>
    <p:extLst>
      <p:ext uri="{BB962C8B-B14F-4D97-AF65-F5344CB8AC3E}">
        <p14:creationId xmlns:p14="http://schemas.microsoft.com/office/powerpoint/2010/main" val="688075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563867-2A72-4227-98BE-56ED14244305}"/>
              </a:ext>
            </a:extLst>
          </p:cNvPr>
          <p:cNvSpPr>
            <a:spLocks noGrp="1"/>
          </p:cNvSpPr>
          <p:nvPr>
            <p:ph type="sldNum" sz="quarter" idx="10"/>
          </p:nvPr>
        </p:nvSpPr>
        <p:spPr/>
        <p:txBody>
          <a:bodyPr/>
          <a:lstStyle/>
          <a:p>
            <a:fld id="{E97B2643-4BC2-4B31-BCA2-7AE69F3534FC}" type="slidenum">
              <a:rPr lang="en-US" smtClean="0"/>
              <a:pPr/>
              <a:t>28</a:t>
            </a:fld>
            <a:endParaRPr lang="en-US"/>
          </a:p>
        </p:txBody>
      </p:sp>
      <p:sp>
        <p:nvSpPr>
          <p:cNvPr id="3" name="Footer Placeholder 2">
            <a:extLst>
              <a:ext uri="{FF2B5EF4-FFF2-40B4-BE49-F238E27FC236}">
                <a16:creationId xmlns:a16="http://schemas.microsoft.com/office/drawing/2014/main" id="{63FDD878-DB4F-4C6D-A79D-57A51E0AB8EF}"/>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E4BE0AC8-A978-4E08-BE3B-446239A8B721}"/>
              </a:ext>
            </a:extLst>
          </p:cNvPr>
          <p:cNvSpPr>
            <a:spLocks noGrp="1"/>
          </p:cNvSpPr>
          <p:nvPr>
            <p:ph sz="quarter" idx="12"/>
          </p:nvPr>
        </p:nvSpPr>
        <p:spPr/>
        <p:txBody>
          <a:bodyPr/>
          <a:lstStyle/>
          <a:p>
            <a:r>
              <a:rPr lang="en-GB" dirty="0"/>
              <a:t>Structured PDF Data </a:t>
            </a:r>
          </a:p>
          <a:p>
            <a:pPr lvl="1"/>
            <a:r>
              <a:rPr lang="en-GB" dirty="0"/>
              <a:t>XMP</a:t>
            </a:r>
          </a:p>
          <a:p>
            <a:pPr lvl="1"/>
            <a:r>
              <a:rPr lang="en-GB" dirty="0"/>
              <a:t>Tagged PDF</a:t>
            </a:r>
          </a:p>
          <a:p>
            <a:pPr lvl="1"/>
            <a:r>
              <a:rPr lang="en-GB" dirty="0" err="1"/>
              <a:t>ZUGFeRD</a:t>
            </a:r>
            <a:endParaRPr lang="en-GB" dirty="0"/>
          </a:p>
          <a:p>
            <a:r>
              <a:rPr lang="en-GB" dirty="0"/>
              <a:t>Recognition Technologies</a:t>
            </a:r>
          </a:p>
          <a:p>
            <a:pPr lvl="1"/>
            <a:r>
              <a:rPr lang="en-GB" dirty="0"/>
              <a:t>Machine Learning</a:t>
            </a:r>
          </a:p>
          <a:p>
            <a:pPr lvl="1"/>
            <a:r>
              <a:rPr lang="en-GB" dirty="0"/>
              <a:t>Template-Based</a:t>
            </a:r>
          </a:p>
          <a:p>
            <a:pPr lvl="1"/>
            <a:r>
              <a:rPr lang="en-GB" dirty="0"/>
              <a:t>Model-Based</a:t>
            </a:r>
          </a:p>
        </p:txBody>
      </p:sp>
      <p:sp>
        <p:nvSpPr>
          <p:cNvPr id="5" name="Title 4">
            <a:extLst>
              <a:ext uri="{FF2B5EF4-FFF2-40B4-BE49-F238E27FC236}">
                <a16:creationId xmlns:a16="http://schemas.microsoft.com/office/drawing/2014/main" id="{EE88F0FD-FFEB-43FD-ACF9-FA82A2601704}"/>
              </a:ext>
            </a:extLst>
          </p:cNvPr>
          <p:cNvSpPr>
            <a:spLocks noGrp="1"/>
          </p:cNvSpPr>
          <p:nvPr>
            <p:ph type="title"/>
          </p:nvPr>
        </p:nvSpPr>
        <p:spPr/>
        <p:txBody>
          <a:bodyPr>
            <a:normAutofit fontScale="90000"/>
          </a:bodyPr>
          <a:lstStyle/>
          <a:p>
            <a:r>
              <a:rPr lang="en-GB" dirty="0"/>
              <a:t>Approaches</a:t>
            </a:r>
          </a:p>
        </p:txBody>
      </p:sp>
    </p:spTree>
    <p:extLst>
      <p:ext uri="{BB962C8B-B14F-4D97-AF65-F5344CB8AC3E}">
        <p14:creationId xmlns:p14="http://schemas.microsoft.com/office/powerpoint/2010/main" val="2694725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221D84-23AD-4183-A3C9-D0A5F1938EAE}"/>
              </a:ext>
            </a:extLst>
          </p:cNvPr>
          <p:cNvSpPr>
            <a:spLocks noGrp="1"/>
          </p:cNvSpPr>
          <p:nvPr>
            <p:ph type="sldNum" sz="quarter" idx="10"/>
          </p:nvPr>
        </p:nvSpPr>
        <p:spPr/>
        <p:txBody>
          <a:bodyPr/>
          <a:lstStyle/>
          <a:p>
            <a:fld id="{E97B2643-4BC2-4B31-BCA2-7AE69F3534FC}" type="slidenum">
              <a:rPr lang="en-US" smtClean="0"/>
              <a:pPr/>
              <a:t>29</a:t>
            </a:fld>
            <a:endParaRPr lang="en-US"/>
          </a:p>
        </p:txBody>
      </p:sp>
      <p:sp>
        <p:nvSpPr>
          <p:cNvPr id="3" name="Footer Placeholder 2">
            <a:extLst>
              <a:ext uri="{FF2B5EF4-FFF2-40B4-BE49-F238E27FC236}">
                <a16:creationId xmlns:a16="http://schemas.microsoft.com/office/drawing/2014/main" id="{07C2AEC1-C8C7-4C85-B30A-1D7228571727}"/>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03B150A9-51FA-47E0-BA7E-46BA2926B057}"/>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ACA53AAE-3A8D-479E-A078-B5C03E5669B9}"/>
              </a:ext>
            </a:extLst>
          </p:cNvPr>
          <p:cNvSpPr>
            <a:spLocks noGrp="1"/>
          </p:cNvSpPr>
          <p:nvPr>
            <p:ph type="title"/>
          </p:nvPr>
        </p:nvSpPr>
        <p:spPr/>
        <p:txBody>
          <a:bodyPr>
            <a:normAutofit fontScale="90000"/>
          </a:bodyPr>
          <a:lstStyle/>
          <a:p>
            <a:r>
              <a:rPr lang="en-GB" dirty="0"/>
              <a:t>Technologies for PDF and RPA</a:t>
            </a:r>
          </a:p>
        </p:txBody>
      </p:sp>
    </p:spTree>
    <p:extLst>
      <p:ext uri="{BB962C8B-B14F-4D97-AF65-F5344CB8AC3E}">
        <p14:creationId xmlns:p14="http://schemas.microsoft.com/office/powerpoint/2010/main" val="2395161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B9A543-A069-454F-9027-5DB331EDF257}"/>
              </a:ext>
            </a:extLst>
          </p:cNvPr>
          <p:cNvSpPr>
            <a:spLocks noGrp="1"/>
          </p:cNvSpPr>
          <p:nvPr>
            <p:ph type="sldNum" sz="quarter" idx="10"/>
          </p:nvPr>
        </p:nvSpPr>
        <p:spPr/>
        <p:txBody>
          <a:bodyPr/>
          <a:lstStyle/>
          <a:p>
            <a:fld id="{E97B2643-4BC2-4B31-BCA2-7AE69F3534FC}" type="slidenum">
              <a:rPr lang="en-US" smtClean="0"/>
              <a:pPr/>
              <a:t>3</a:t>
            </a:fld>
            <a:endParaRPr lang="en-US"/>
          </a:p>
        </p:txBody>
      </p:sp>
      <p:sp>
        <p:nvSpPr>
          <p:cNvPr id="3" name="Footer Placeholder 2">
            <a:extLst>
              <a:ext uri="{FF2B5EF4-FFF2-40B4-BE49-F238E27FC236}">
                <a16:creationId xmlns:a16="http://schemas.microsoft.com/office/drawing/2014/main" id="{9B466FAD-022C-42FF-9678-237BF2E6099E}"/>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46D65E52-B2C6-478E-AF40-9ED0281A8887}"/>
              </a:ext>
            </a:extLst>
          </p:cNvPr>
          <p:cNvSpPr>
            <a:spLocks noGrp="1"/>
          </p:cNvSpPr>
          <p:nvPr>
            <p:ph sz="quarter" idx="12"/>
          </p:nvPr>
        </p:nvSpPr>
        <p:spPr/>
        <p:txBody>
          <a:bodyPr/>
          <a:lstStyle/>
          <a:p>
            <a:r>
              <a:rPr lang="en-GB" dirty="0"/>
              <a:t>Introduction to RPA</a:t>
            </a:r>
          </a:p>
          <a:p>
            <a:r>
              <a:rPr lang="en-GB" dirty="0"/>
              <a:t>RPA and the Automation Spectrum</a:t>
            </a:r>
          </a:p>
          <a:p>
            <a:r>
              <a:rPr lang="en-GB" dirty="0"/>
              <a:t>PDF and RPA</a:t>
            </a:r>
          </a:p>
          <a:p>
            <a:r>
              <a:rPr lang="en-GB" dirty="0"/>
              <a:t>Practical Examples</a:t>
            </a:r>
          </a:p>
          <a:p>
            <a:r>
              <a:rPr lang="en-GB" dirty="0"/>
              <a:t>Technologies for PDF and RPA</a:t>
            </a:r>
          </a:p>
          <a:p>
            <a:r>
              <a:rPr lang="en-GB" dirty="0"/>
              <a:t>Future Visions</a:t>
            </a:r>
          </a:p>
        </p:txBody>
      </p:sp>
      <p:sp>
        <p:nvSpPr>
          <p:cNvPr id="5" name="Title 4">
            <a:extLst>
              <a:ext uri="{FF2B5EF4-FFF2-40B4-BE49-F238E27FC236}">
                <a16:creationId xmlns:a16="http://schemas.microsoft.com/office/drawing/2014/main" id="{88846926-89FE-4B91-8F9E-150003DDDCC5}"/>
              </a:ext>
            </a:extLst>
          </p:cNvPr>
          <p:cNvSpPr>
            <a:spLocks noGrp="1"/>
          </p:cNvSpPr>
          <p:nvPr>
            <p:ph type="title"/>
          </p:nvPr>
        </p:nvSpPr>
        <p:spPr/>
        <p:txBody>
          <a:bodyPr>
            <a:normAutofit fontScale="90000"/>
          </a:bodyPr>
          <a:lstStyle/>
          <a:p>
            <a:r>
              <a:rPr lang="en-GB" dirty="0"/>
              <a:t>Agenda</a:t>
            </a:r>
          </a:p>
        </p:txBody>
      </p:sp>
    </p:spTree>
    <p:extLst>
      <p:ext uri="{BB962C8B-B14F-4D97-AF65-F5344CB8AC3E}">
        <p14:creationId xmlns:p14="http://schemas.microsoft.com/office/powerpoint/2010/main" val="3622187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16F825-B3AC-45FA-BCFA-6091E7BF33E4}"/>
              </a:ext>
            </a:extLst>
          </p:cNvPr>
          <p:cNvSpPr>
            <a:spLocks noGrp="1"/>
          </p:cNvSpPr>
          <p:nvPr>
            <p:ph type="sldNum" sz="quarter" idx="10"/>
          </p:nvPr>
        </p:nvSpPr>
        <p:spPr/>
        <p:txBody>
          <a:bodyPr/>
          <a:lstStyle/>
          <a:p>
            <a:fld id="{E97B2643-4BC2-4B31-BCA2-7AE69F3534FC}" type="slidenum">
              <a:rPr lang="en-US" smtClean="0"/>
              <a:pPr/>
              <a:t>30</a:t>
            </a:fld>
            <a:endParaRPr lang="en-US"/>
          </a:p>
        </p:txBody>
      </p:sp>
      <p:sp>
        <p:nvSpPr>
          <p:cNvPr id="3" name="Footer Placeholder 2">
            <a:extLst>
              <a:ext uri="{FF2B5EF4-FFF2-40B4-BE49-F238E27FC236}">
                <a16:creationId xmlns:a16="http://schemas.microsoft.com/office/drawing/2014/main" id="{7F0672A6-B353-4712-8EB1-25CAFBE434B0}"/>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914771E2-A77C-4E23-8399-B0AF98D0DA63}"/>
              </a:ext>
            </a:extLst>
          </p:cNvPr>
          <p:cNvSpPr>
            <a:spLocks noGrp="1"/>
          </p:cNvSpPr>
          <p:nvPr>
            <p:ph sz="quarter" idx="12"/>
          </p:nvPr>
        </p:nvSpPr>
        <p:spPr/>
        <p:txBody>
          <a:bodyPr/>
          <a:lstStyle/>
          <a:p>
            <a:endParaRPr lang="en-GB"/>
          </a:p>
        </p:txBody>
      </p:sp>
      <p:sp>
        <p:nvSpPr>
          <p:cNvPr id="5" name="Title 4">
            <a:extLst>
              <a:ext uri="{FF2B5EF4-FFF2-40B4-BE49-F238E27FC236}">
                <a16:creationId xmlns:a16="http://schemas.microsoft.com/office/drawing/2014/main" id="{A1C861C5-89A8-49C8-A8D2-B1C4BFD39BDE}"/>
              </a:ext>
            </a:extLst>
          </p:cNvPr>
          <p:cNvSpPr>
            <a:spLocks noGrp="1"/>
          </p:cNvSpPr>
          <p:nvPr>
            <p:ph type="title"/>
          </p:nvPr>
        </p:nvSpPr>
        <p:spPr/>
        <p:txBody>
          <a:bodyPr>
            <a:normAutofit fontScale="90000"/>
          </a:bodyPr>
          <a:lstStyle/>
          <a:p>
            <a:r>
              <a:rPr lang="en-GB" dirty="0"/>
              <a:t>RPA Marketplace</a:t>
            </a:r>
          </a:p>
        </p:txBody>
      </p:sp>
      <p:pic>
        <p:nvPicPr>
          <p:cNvPr id="1026" name="Picture 2" descr="RPA50 Landscape of Robotic Process Automation Software Vendors">
            <a:extLst>
              <a:ext uri="{FF2B5EF4-FFF2-40B4-BE49-F238E27FC236}">
                <a16:creationId xmlns:a16="http://schemas.microsoft.com/office/drawing/2014/main" id="{1C9B1341-D8B4-4740-87C5-DD882DE3A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696" y="1666528"/>
            <a:ext cx="7416824" cy="553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373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A1CB77-3799-45B8-8A0B-8325A009E382}"/>
              </a:ext>
            </a:extLst>
          </p:cNvPr>
          <p:cNvSpPr>
            <a:spLocks noGrp="1"/>
          </p:cNvSpPr>
          <p:nvPr>
            <p:ph type="sldNum" sz="quarter" idx="10"/>
          </p:nvPr>
        </p:nvSpPr>
        <p:spPr/>
        <p:txBody>
          <a:bodyPr/>
          <a:lstStyle/>
          <a:p>
            <a:fld id="{E97B2643-4BC2-4B31-BCA2-7AE69F3534FC}" type="slidenum">
              <a:rPr lang="en-US" smtClean="0"/>
              <a:pPr/>
              <a:t>31</a:t>
            </a:fld>
            <a:endParaRPr lang="en-US"/>
          </a:p>
        </p:txBody>
      </p:sp>
      <p:sp>
        <p:nvSpPr>
          <p:cNvPr id="3" name="Footer Placeholder 2">
            <a:extLst>
              <a:ext uri="{FF2B5EF4-FFF2-40B4-BE49-F238E27FC236}">
                <a16:creationId xmlns:a16="http://schemas.microsoft.com/office/drawing/2014/main" id="{DF005031-FC9E-4FDE-A6DF-939661AD9134}"/>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E34AED1A-ADC0-40A3-A53D-99A3B35DB8D2}"/>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C65898CE-8DFE-4227-B8F5-A1814456BA65}"/>
              </a:ext>
            </a:extLst>
          </p:cNvPr>
          <p:cNvSpPr>
            <a:spLocks noGrp="1"/>
          </p:cNvSpPr>
          <p:nvPr>
            <p:ph type="title"/>
          </p:nvPr>
        </p:nvSpPr>
        <p:spPr/>
        <p:txBody>
          <a:bodyPr>
            <a:normAutofit fontScale="90000"/>
          </a:bodyPr>
          <a:lstStyle/>
          <a:p>
            <a:r>
              <a:rPr lang="en-GB" dirty="0"/>
              <a:t>Amazon </a:t>
            </a:r>
            <a:r>
              <a:rPr lang="en-GB" dirty="0" err="1"/>
              <a:t>Textract</a:t>
            </a:r>
            <a:endParaRPr lang="en-GB" dirty="0"/>
          </a:p>
        </p:txBody>
      </p:sp>
      <p:sp>
        <p:nvSpPr>
          <p:cNvPr id="6" name="AutoShape 2" descr="Image result for amazon textract">
            <a:extLst>
              <a:ext uri="{FF2B5EF4-FFF2-40B4-BE49-F238E27FC236}">
                <a16:creationId xmlns:a16="http://schemas.microsoft.com/office/drawing/2014/main" id="{FE5A83E2-D873-4E47-B579-229FC6300DC3}"/>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a:extLst>
              <a:ext uri="{FF2B5EF4-FFF2-40B4-BE49-F238E27FC236}">
                <a16:creationId xmlns:a16="http://schemas.microsoft.com/office/drawing/2014/main" id="{9313B984-0612-43E3-97BB-B7D5086625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0624" y="1688857"/>
            <a:ext cx="9498179" cy="532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742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285255-E820-4677-A6A2-9FF2989C72F2}"/>
              </a:ext>
            </a:extLst>
          </p:cNvPr>
          <p:cNvSpPr>
            <a:spLocks noGrp="1"/>
          </p:cNvSpPr>
          <p:nvPr>
            <p:ph type="sldNum" sz="quarter" idx="10"/>
          </p:nvPr>
        </p:nvSpPr>
        <p:spPr/>
        <p:txBody>
          <a:bodyPr/>
          <a:lstStyle/>
          <a:p>
            <a:fld id="{E97B2643-4BC2-4B31-BCA2-7AE69F3534FC}" type="slidenum">
              <a:rPr lang="en-US" smtClean="0"/>
              <a:pPr/>
              <a:t>32</a:t>
            </a:fld>
            <a:endParaRPr lang="en-US"/>
          </a:p>
        </p:txBody>
      </p:sp>
      <p:sp>
        <p:nvSpPr>
          <p:cNvPr id="3" name="Footer Placeholder 2">
            <a:extLst>
              <a:ext uri="{FF2B5EF4-FFF2-40B4-BE49-F238E27FC236}">
                <a16:creationId xmlns:a16="http://schemas.microsoft.com/office/drawing/2014/main" id="{7A6E4225-E9C6-424B-B817-577B849D0201}"/>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EA97AB2A-761C-49FB-B1A3-9AA7A9D15829}"/>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1872AFF1-2EF0-4B3F-83DD-7A863AE7C6E8}"/>
              </a:ext>
            </a:extLst>
          </p:cNvPr>
          <p:cNvSpPr>
            <a:spLocks noGrp="1"/>
          </p:cNvSpPr>
          <p:nvPr>
            <p:ph type="title"/>
          </p:nvPr>
        </p:nvSpPr>
        <p:spPr/>
        <p:txBody>
          <a:bodyPr>
            <a:normAutofit fontScale="90000"/>
          </a:bodyPr>
          <a:lstStyle/>
          <a:p>
            <a:r>
              <a:rPr lang="en-GB" dirty="0"/>
              <a:t>Microsoft Forms Recognizer</a:t>
            </a:r>
          </a:p>
        </p:txBody>
      </p:sp>
      <p:pic>
        <p:nvPicPr>
          <p:cNvPr id="2050" name="Picture 2" descr="Image result for microsoft forms recognizer">
            <a:extLst>
              <a:ext uri="{FF2B5EF4-FFF2-40B4-BE49-F238E27FC236}">
                <a16:creationId xmlns:a16="http://schemas.microsoft.com/office/drawing/2014/main" id="{90FA35FB-68B7-42E3-86D6-99B2E141D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696" y="1666528"/>
            <a:ext cx="7848872" cy="542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767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8FE68A-65C8-4FBB-BB12-CF73A0DDED5A}"/>
              </a:ext>
            </a:extLst>
          </p:cNvPr>
          <p:cNvSpPr>
            <a:spLocks noGrp="1"/>
          </p:cNvSpPr>
          <p:nvPr>
            <p:ph type="sldNum" sz="quarter" idx="10"/>
          </p:nvPr>
        </p:nvSpPr>
        <p:spPr/>
        <p:txBody>
          <a:bodyPr/>
          <a:lstStyle/>
          <a:p>
            <a:fld id="{E97B2643-4BC2-4B31-BCA2-7AE69F3534FC}" type="slidenum">
              <a:rPr lang="en-US" smtClean="0"/>
              <a:pPr/>
              <a:t>33</a:t>
            </a:fld>
            <a:endParaRPr lang="en-US"/>
          </a:p>
        </p:txBody>
      </p:sp>
      <p:sp>
        <p:nvSpPr>
          <p:cNvPr id="3" name="Footer Placeholder 2">
            <a:extLst>
              <a:ext uri="{FF2B5EF4-FFF2-40B4-BE49-F238E27FC236}">
                <a16:creationId xmlns:a16="http://schemas.microsoft.com/office/drawing/2014/main" id="{DD2F2370-E699-4290-BB47-947E4952A0CF}"/>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512A4B90-353C-4915-8B27-19DC9BB9C59F}"/>
              </a:ext>
            </a:extLst>
          </p:cNvPr>
          <p:cNvSpPr>
            <a:spLocks noGrp="1"/>
          </p:cNvSpPr>
          <p:nvPr>
            <p:ph sz="quarter" idx="12"/>
          </p:nvPr>
        </p:nvSpPr>
        <p:spPr/>
        <p:txBody>
          <a:bodyPr/>
          <a:lstStyle/>
          <a:p>
            <a:endParaRPr lang="en-GB"/>
          </a:p>
        </p:txBody>
      </p:sp>
      <p:sp>
        <p:nvSpPr>
          <p:cNvPr id="5" name="Title 4">
            <a:extLst>
              <a:ext uri="{FF2B5EF4-FFF2-40B4-BE49-F238E27FC236}">
                <a16:creationId xmlns:a16="http://schemas.microsoft.com/office/drawing/2014/main" id="{0283E7C8-5F41-45FC-9CAB-397E0B0D5993}"/>
              </a:ext>
            </a:extLst>
          </p:cNvPr>
          <p:cNvSpPr>
            <a:spLocks noGrp="1"/>
          </p:cNvSpPr>
          <p:nvPr>
            <p:ph type="title"/>
          </p:nvPr>
        </p:nvSpPr>
        <p:spPr/>
        <p:txBody>
          <a:bodyPr>
            <a:normAutofit fontScale="90000"/>
          </a:bodyPr>
          <a:lstStyle/>
          <a:p>
            <a:r>
              <a:rPr lang="en-GB" dirty="0"/>
              <a:t>Aquaforest </a:t>
            </a:r>
            <a:r>
              <a:rPr lang="en-GB"/>
              <a:t>PDF Connector</a:t>
            </a:r>
            <a:endParaRPr lang="en-GB" dirty="0"/>
          </a:p>
        </p:txBody>
      </p:sp>
      <p:pic>
        <p:nvPicPr>
          <p:cNvPr id="6" name="Picture 5">
            <a:extLst>
              <a:ext uri="{FF2B5EF4-FFF2-40B4-BE49-F238E27FC236}">
                <a16:creationId xmlns:a16="http://schemas.microsoft.com/office/drawing/2014/main" id="{983E876B-C168-4280-8D00-A4295C97124E}"/>
              </a:ext>
            </a:extLst>
          </p:cNvPr>
          <p:cNvPicPr>
            <a:picLocks noChangeAspect="1"/>
          </p:cNvPicPr>
          <p:nvPr/>
        </p:nvPicPr>
        <p:blipFill>
          <a:blip r:embed="rId2"/>
          <a:stretch>
            <a:fillRect/>
          </a:stretch>
        </p:blipFill>
        <p:spPr>
          <a:xfrm>
            <a:off x="2778696" y="1738536"/>
            <a:ext cx="7517031" cy="5468286"/>
          </a:xfrm>
          <a:prstGeom prst="rect">
            <a:avLst/>
          </a:prstGeom>
        </p:spPr>
      </p:pic>
    </p:spTree>
    <p:extLst>
      <p:ext uri="{BB962C8B-B14F-4D97-AF65-F5344CB8AC3E}">
        <p14:creationId xmlns:p14="http://schemas.microsoft.com/office/powerpoint/2010/main" val="597533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D5B5FA-677F-4FDB-85AB-AA1CA5DEE262}"/>
              </a:ext>
            </a:extLst>
          </p:cNvPr>
          <p:cNvSpPr>
            <a:spLocks noGrp="1"/>
          </p:cNvSpPr>
          <p:nvPr>
            <p:ph type="sldNum" sz="quarter" idx="10"/>
          </p:nvPr>
        </p:nvSpPr>
        <p:spPr/>
        <p:txBody>
          <a:bodyPr/>
          <a:lstStyle/>
          <a:p>
            <a:fld id="{E97B2643-4BC2-4B31-BCA2-7AE69F3534FC}" type="slidenum">
              <a:rPr lang="en-US" smtClean="0"/>
              <a:pPr/>
              <a:t>34</a:t>
            </a:fld>
            <a:endParaRPr lang="en-US"/>
          </a:p>
        </p:txBody>
      </p:sp>
      <p:sp>
        <p:nvSpPr>
          <p:cNvPr id="3" name="Footer Placeholder 2">
            <a:extLst>
              <a:ext uri="{FF2B5EF4-FFF2-40B4-BE49-F238E27FC236}">
                <a16:creationId xmlns:a16="http://schemas.microsoft.com/office/drawing/2014/main" id="{36AC3678-D511-4FE5-B3F3-BEF367496B90}"/>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E63D036B-14CC-441F-8DF1-B4367B422C90}"/>
              </a:ext>
            </a:extLst>
          </p:cNvPr>
          <p:cNvSpPr>
            <a:spLocks noGrp="1"/>
          </p:cNvSpPr>
          <p:nvPr>
            <p:ph sz="quarter" idx="12"/>
          </p:nvPr>
        </p:nvSpPr>
        <p:spPr/>
        <p:txBody>
          <a:bodyPr/>
          <a:lstStyle/>
          <a:p>
            <a:r>
              <a:rPr lang="en-GB" dirty="0"/>
              <a:t>PDF is a natural part of the RPA pipeline</a:t>
            </a:r>
          </a:p>
          <a:p>
            <a:r>
              <a:rPr lang="en-GB" dirty="0"/>
              <a:t>True Machine Readable PDF</a:t>
            </a:r>
          </a:p>
          <a:p>
            <a:r>
              <a:rPr lang="en-GB" dirty="0"/>
              <a:t>..</a:t>
            </a:r>
          </a:p>
          <a:p>
            <a:r>
              <a:rPr lang="en-GB" dirty="0"/>
              <a:t>..</a:t>
            </a:r>
          </a:p>
        </p:txBody>
      </p:sp>
      <p:sp>
        <p:nvSpPr>
          <p:cNvPr id="5" name="Title 4">
            <a:extLst>
              <a:ext uri="{FF2B5EF4-FFF2-40B4-BE49-F238E27FC236}">
                <a16:creationId xmlns:a16="http://schemas.microsoft.com/office/drawing/2014/main" id="{C989BB05-D210-4BDA-9B73-080CF6C166EB}"/>
              </a:ext>
            </a:extLst>
          </p:cNvPr>
          <p:cNvSpPr>
            <a:spLocks noGrp="1"/>
          </p:cNvSpPr>
          <p:nvPr>
            <p:ph type="title"/>
          </p:nvPr>
        </p:nvSpPr>
        <p:spPr/>
        <p:txBody>
          <a:bodyPr>
            <a:normAutofit fontScale="90000"/>
          </a:bodyPr>
          <a:lstStyle/>
          <a:p>
            <a:r>
              <a:rPr lang="en-GB" dirty="0"/>
              <a:t>Future Visions</a:t>
            </a:r>
          </a:p>
        </p:txBody>
      </p:sp>
    </p:spTree>
    <p:extLst>
      <p:ext uri="{BB962C8B-B14F-4D97-AF65-F5344CB8AC3E}">
        <p14:creationId xmlns:p14="http://schemas.microsoft.com/office/powerpoint/2010/main" val="902651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364C69E-BF05-413D-B693-52B2751FCA47}"/>
              </a:ext>
            </a:extLst>
          </p:cNvPr>
          <p:cNvSpPr>
            <a:spLocks noGrp="1"/>
          </p:cNvSpPr>
          <p:nvPr>
            <p:ph type="title"/>
          </p:nvPr>
        </p:nvSpPr>
        <p:spPr>
          <a:xfrm>
            <a:off x="5515000" y="4906888"/>
            <a:ext cx="8516982" cy="1346200"/>
          </a:xfrm>
        </p:spPr>
        <p:txBody>
          <a:bodyPr/>
          <a:lstStyle/>
          <a:p>
            <a:r>
              <a:rPr lang="en-US" sz="5400" dirty="0"/>
              <a:t>Robotic Process Automation and PDF</a:t>
            </a:r>
          </a:p>
        </p:txBody>
      </p:sp>
      <p:sp>
        <p:nvSpPr>
          <p:cNvPr id="15" name="Text Placeholder 14">
            <a:extLst>
              <a:ext uri="{FF2B5EF4-FFF2-40B4-BE49-F238E27FC236}">
                <a16:creationId xmlns:a16="http://schemas.microsoft.com/office/drawing/2014/main" id="{38A6C363-0643-4487-80D8-48F5B4781D42}"/>
              </a:ext>
            </a:extLst>
          </p:cNvPr>
          <p:cNvSpPr>
            <a:spLocks noGrp="1"/>
          </p:cNvSpPr>
          <p:nvPr>
            <p:ph type="body" sz="quarter" idx="11"/>
          </p:nvPr>
        </p:nvSpPr>
        <p:spPr/>
        <p:txBody>
          <a:bodyPr/>
          <a:lstStyle/>
          <a:p>
            <a:r>
              <a:rPr lang="en-US" dirty="0"/>
              <a:t>Robo-PDF Apocalypse or Automated PDF Utopia?</a:t>
            </a:r>
          </a:p>
        </p:txBody>
      </p:sp>
      <p:sp>
        <p:nvSpPr>
          <p:cNvPr id="3" name="Bildplatzhalter 2">
            <a:extLst>
              <a:ext uri="{FF2B5EF4-FFF2-40B4-BE49-F238E27FC236}">
                <a16:creationId xmlns:a16="http://schemas.microsoft.com/office/drawing/2014/main" id="{CFAA567B-3027-4886-A7F6-3D77FE165BB6}"/>
              </a:ext>
            </a:extLst>
          </p:cNvPr>
          <p:cNvSpPr>
            <a:spLocks noGrp="1"/>
          </p:cNvSpPr>
          <p:nvPr>
            <p:ph type="pic" sz="quarter" idx="10"/>
          </p:nvPr>
        </p:nvSpPr>
        <p:spPr/>
      </p:sp>
      <p:pic>
        <p:nvPicPr>
          <p:cNvPr id="1026" name="Picture 2" descr="Image result for robo apocalypse">
            <a:extLst>
              <a:ext uri="{FF2B5EF4-FFF2-40B4-BE49-F238E27FC236}">
                <a16:creationId xmlns:a16="http://schemas.microsoft.com/office/drawing/2014/main" id="{17062A71-6E86-48A7-846D-46E7627C5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737"/>
            <a:ext cx="9217024" cy="46085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df premium icon">
            <a:extLst>
              <a:ext uri="{FF2B5EF4-FFF2-40B4-BE49-F238E27FC236}">
                <a16:creationId xmlns:a16="http://schemas.microsoft.com/office/drawing/2014/main" id="{84606B2E-8D52-4A2C-AC6D-B05825B67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0784" y="82352"/>
            <a:ext cx="926232" cy="926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4">
            <a:extLst>
              <a:ext uri="{FF2B5EF4-FFF2-40B4-BE49-F238E27FC236}">
                <a16:creationId xmlns:a16="http://schemas.microsoft.com/office/drawing/2014/main" id="{81C6D1E4-0ACE-486E-8A34-0853057613AE}"/>
              </a:ext>
            </a:extLst>
          </p:cNvPr>
          <p:cNvSpPr txBox="1">
            <a:spLocks/>
          </p:cNvSpPr>
          <p:nvPr/>
        </p:nvSpPr>
        <p:spPr>
          <a:xfrm>
            <a:off x="9202140" y="-125653"/>
            <a:ext cx="5392582" cy="4605428"/>
          </a:xfrm>
          <a:prstGeom prst="rect">
            <a:avLst/>
          </a:prstGeom>
          <a:solidFill>
            <a:schemeClr val="accent1">
              <a:shade val="80000"/>
              <a:satMod val="150000"/>
            </a:schemeClr>
          </a:solidFill>
          <a:ln w="9525" cap="flat" cmpd="sng" algn="ctr">
            <a:solidFill>
              <a:schemeClr val="accent1"/>
            </a:solidFill>
            <a:prstDash val="solid"/>
          </a:ln>
          <a:effectLst/>
        </p:spPr>
        <p:txBody>
          <a:bodyPr vert="horz" lIns="91440" tIns="45720" rIns="91440" bIns="45720" rtlCol="0" anchor="ctr">
            <a:normAutofit/>
          </a:bodyPr>
          <a:lstStyle>
            <a:lvl1pPr marL="0" indent="0" algn="ctr" defTabSz="1463040" rtl="0" eaLnBrk="1" latinLnBrk="0" hangingPunct="1">
              <a:spcBef>
                <a:spcPts val="1200"/>
              </a:spcBef>
              <a:buClr>
                <a:schemeClr val="accent1"/>
              </a:buClr>
              <a:buFont typeface="Wingdings" panose="05000000000000000000" pitchFamily="2" charset="2"/>
              <a:buNone/>
              <a:defRPr sz="2560" kern="1200" baseline="0">
                <a:solidFill>
                  <a:schemeClr val="bg1"/>
                </a:solidFill>
                <a:latin typeface="+mn-lt"/>
                <a:ea typeface="+mn-ea"/>
                <a:cs typeface="+mn-cs"/>
              </a:defRPr>
            </a:lvl1pPr>
            <a:lvl2pPr marL="738188" indent="-273050" algn="l" defTabSz="1463040" rtl="0" eaLnBrk="1" latinLnBrk="0" hangingPunct="1">
              <a:spcBef>
                <a:spcPts val="1200"/>
              </a:spcBef>
              <a:buClr>
                <a:schemeClr val="accent2"/>
              </a:buClr>
              <a:buFont typeface="Wingdings" panose="05000000000000000000" pitchFamily="2" charset="2"/>
              <a:buChar char="§"/>
              <a:defRPr sz="2800" kern="1200">
                <a:solidFill>
                  <a:schemeClr val="lt1"/>
                </a:solidFill>
                <a:latin typeface="+mn-lt"/>
                <a:ea typeface="+mn-ea"/>
                <a:cs typeface="+mn-cs"/>
              </a:defRPr>
            </a:lvl2pPr>
            <a:lvl3pPr marL="1031875" indent="-273050" algn="l" defTabSz="1463040" rtl="0" eaLnBrk="1" latinLnBrk="0" hangingPunct="1">
              <a:spcBef>
                <a:spcPts val="1200"/>
              </a:spcBef>
              <a:buClr>
                <a:schemeClr val="accent3"/>
              </a:buClr>
              <a:buFont typeface="Wingdings" panose="05000000000000000000" pitchFamily="2" charset="2"/>
              <a:buChar char="§"/>
              <a:defRPr sz="2000" kern="1200">
                <a:solidFill>
                  <a:schemeClr val="lt1"/>
                </a:solidFill>
                <a:latin typeface="+mn-lt"/>
                <a:ea typeface="+mn-ea"/>
                <a:cs typeface="+mn-cs"/>
              </a:defRPr>
            </a:lvl3pPr>
            <a:lvl4pPr marL="1312863" indent="-273050" algn="l" defTabSz="1463040" rtl="0" eaLnBrk="1" latinLnBrk="0" hangingPunct="1">
              <a:spcBef>
                <a:spcPts val="1200"/>
              </a:spcBef>
              <a:buClr>
                <a:schemeClr val="accent4"/>
              </a:buClr>
              <a:buFont typeface="Wingdings" panose="05000000000000000000" pitchFamily="2" charset="2"/>
              <a:buChar char="§"/>
              <a:defRPr sz="1600" kern="1200">
                <a:solidFill>
                  <a:schemeClr val="lt1"/>
                </a:solidFill>
                <a:latin typeface="+mn-lt"/>
                <a:ea typeface="+mn-ea"/>
                <a:cs typeface="+mn-cs"/>
              </a:defRPr>
            </a:lvl4pPr>
            <a:lvl5pPr marL="1606550" indent="-273050" algn="l" defTabSz="1463040" rtl="0" eaLnBrk="1" latinLnBrk="0" hangingPunct="1">
              <a:spcBef>
                <a:spcPts val="1200"/>
              </a:spcBef>
              <a:buClr>
                <a:schemeClr val="tx2"/>
              </a:buClr>
              <a:buFont typeface="Wingdings" panose="05000000000000000000" pitchFamily="2" charset="2"/>
              <a:buChar char="§"/>
              <a:defRPr sz="1600" kern="1200">
                <a:solidFill>
                  <a:schemeClr val="lt1"/>
                </a:solidFill>
                <a:latin typeface="+mn-lt"/>
                <a:ea typeface="+mn-ea"/>
                <a:cs typeface="+mn-cs"/>
              </a:defRPr>
            </a:lvl5pPr>
            <a:lvl6pPr marL="4023360" indent="-365760" algn="l" defTabSz="1463040" rtl="0" eaLnBrk="1" latinLnBrk="0" hangingPunct="1">
              <a:spcBef>
                <a:spcPct val="20000"/>
              </a:spcBef>
              <a:buFont typeface="Arial" pitchFamily="34" charset="0"/>
              <a:buChar char="•"/>
              <a:defRPr sz="3200" kern="1200">
                <a:solidFill>
                  <a:schemeClr val="lt1"/>
                </a:solidFill>
                <a:latin typeface="+mn-lt"/>
                <a:ea typeface="+mn-ea"/>
                <a:cs typeface="+mn-cs"/>
              </a:defRPr>
            </a:lvl6pPr>
            <a:lvl7pPr marL="4754880" indent="-365760" algn="l" defTabSz="1463040" rtl="0" eaLnBrk="1" latinLnBrk="0" hangingPunct="1">
              <a:spcBef>
                <a:spcPct val="20000"/>
              </a:spcBef>
              <a:buFont typeface="Arial" pitchFamily="34" charset="0"/>
              <a:buChar char="•"/>
              <a:defRPr sz="3200" kern="1200">
                <a:solidFill>
                  <a:schemeClr val="lt1"/>
                </a:solidFill>
                <a:latin typeface="+mn-lt"/>
                <a:ea typeface="+mn-ea"/>
                <a:cs typeface="+mn-cs"/>
              </a:defRPr>
            </a:lvl7pPr>
            <a:lvl8pPr marL="5486400" indent="-365760" algn="l" defTabSz="1463040" rtl="0" eaLnBrk="1" latinLnBrk="0" hangingPunct="1">
              <a:spcBef>
                <a:spcPct val="20000"/>
              </a:spcBef>
              <a:buFont typeface="Arial" pitchFamily="34" charset="0"/>
              <a:buChar char="•"/>
              <a:defRPr sz="3200" kern="1200">
                <a:solidFill>
                  <a:schemeClr val="lt1"/>
                </a:solidFill>
                <a:latin typeface="+mn-lt"/>
                <a:ea typeface="+mn-ea"/>
                <a:cs typeface="+mn-cs"/>
              </a:defRPr>
            </a:lvl8pPr>
            <a:lvl9pPr marL="6217920" indent="-365760" algn="l" defTabSz="1463040" rtl="0" eaLnBrk="1" latinLnBrk="0" hangingPunct="1">
              <a:spcBef>
                <a:spcPct val="20000"/>
              </a:spcBef>
              <a:buFont typeface="Arial" pitchFamily="34" charset="0"/>
              <a:buChar char="•"/>
              <a:defRPr sz="3200" kern="1200">
                <a:solidFill>
                  <a:schemeClr val="lt1"/>
                </a:solidFill>
                <a:latin typeface="+mn-lt"/>
                <a:ea typeface="+mn-ea"/>
                <a:cs typeface="+mn-cs"/>
              </a:defRPr>
            </a:lvl9pPr>
          </a:lstStyle>
          <a:p>
            <a:pPr algn="l"/>
            <a:r>
              <a:rPr lang="en-US" sz="2800" dirty="0"/>
              <a:t>Neil Pitman</a:t>
            </a:r>
            <a:br>
              <a:rPr lang="en-US" sz="2800" dirty="0"/>
            </a:br>
            <a:r>
              <a:rPr lang="en-US" sz="2800" dirty="0"/>
              <a:t>Director, Aquaforest Limited</a:t>
            </a:r>
          </a:p>
          <a:p>
            <a:pPr algn="l"/>
            <a:endParaRPr lang="en-US" sz="2800" dirty="0"/>
          </a:p>
          <a:p>
            <a:pPr algn="l"/>
            <a:r>
              <a:rPr lang="en-US" sz="2800" dirty="0"/>
              <a:t>Monday, April 27</a:t>
            </a:r>
            <a:r>
              <a:rPr lang="en-US" sz="2800" baseline="30000" dirty="0"/>
              <a:t>th</a:t>
            </a:r>
            <a:r>
              <a:rPr lang="en-US" sz="2800" dirty="0"/>
              <a:t> 2020</a:t>
            </a:r>
          </a:p>
          <a:p>
            <a:pPr algn="l"/>
            <a:endParaRPr lang="en-US" sz="2800" dirty="0"/>
          </a:p>
          <a:p>
            <a:pPr algn="l"/>
            <a:r>
              <a:rPr lang="en-US" sz="2800" dirty="0"/>
              <a:t>***FIRST DRAFT***</a:t>
            </a:r>
          </a:p>
          <a:p>
            <a:pPr algn="l"/>
            <a:endParaRPr lang="en-US" dirty="0"/>
          </a:p>
        </p:txBody>
      </p:sp>
    </p:spTree>
    <p:extLst>
      <p:ext uri="{BB962C8B-B14F-4D97-AF65-F5344CB8AC3E}">
        <p14:creationId xmlns:p14="http://schemas.microsoft.com/office/powerpoint/2010/main" val="422075989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9BC56-068D-4CFF-87F2-D14410A9A8C1}"/>
              </a:ext>
            </a:extLst>
          </p:cNvPr>
          <p:cNvSpPr>
            <a:spLocks noGrp="1"/>
          </p:cNvSpPr>
          <p:nvPr>
            <p:ph type="sldNum" sz="quarter" idx="10"/>
          </p:nvPr>
        </p:nvSpPr>
        <p:spPr/>
        <p:txBody>
          <a:bodyPr/>
          <a:lstStyle/>
          <a:p>
            <a:fld id="{E97B2643-4BC2-4B31-BCA2-7AE69F3534FC}" type="slidenum">
              <a:rPr lang="en-US" smtClean="0"/>
              <a:pPr/>
              <a:t>4</a:t>
            </a:fld>
            <a:endParaRPr lang="en-US"/>
          </a:p>
        </p:txBody>
      </p:sp>
      <p:sp>
        <p:nvSpPr>
          <p:cNvPr id="3" name="Footer Placeholder 2">
            <a:extLst>
              <a:ext uri="{FF2B5EF4-FFF2-40B4-BE49-F238E27FC236}">
                <a16:creationId xmlns:a16="http://schemas.microsoft.com/office/drawing/2014/main" id="{5A63366E-7C2B-44C2-85C2-E232B6323665}"/>
              </a:ext>
            </a:extLst>
          </p:cNvPr>
          <p:cNvSpPr>
            <a:spLocks noGrp="1"/>
          </p:cNvSpPr>
          <p:nvPr>
            <p:ph type="ftr" sz="quarter" idx="11"/>
          </p:nvPr>
        </p:nvSpPr>
        <p:spPr/>
        <p:txBody>
          <a:bodyPr/>
          <a:lstStyle/>
          <a:p>
            <a:r>
              <a:rPr lang="en-US"/>
              <a:t>Copyright © 2020, PDF Association</a:t>
            </a:r>
            <a:endParaRPr lang="en-US" dirty="0"/>
          </a:p>
        </p:txBody>
      </p:sp>
      <p:sp>
        <p:nvSpPr>
          <p:cNvPr id="5" name="Title 4">
            <a:extLst>
              <a:ext uri="{FF2B5EF4-FFF2-40B4-BE49-F238E27FC236}">
                <a16:creationId xmlns:a16="http://schemas.microsoft.com/office/drawing/2014/main" id="{9F699A74-095F-4E2C-95B0-404AD9FCECAC}"/>
              </a:ext>
            </a:extLst>
          </p:cNvPr>
          <p:cNvSpPr>
            <a:spLocks noGrp="1"/>
          </p:cNvSpPr>
          <p:nvPr>
            <p:ph type="title"/>
          </p:nvPr>
        </p:nvSpPr>
        <p:spPr/>
        <p:txBody>
          <a:bodyPr>
            <a:normAutofit fontScale="90000"/>
          </a:bodyPr>
          <a:lstStyle/>
          <a:p>
            <a:r>
              <a:rPr lang="en-US" dirty="0"/>
              <a:t>Will we have Robo-PDF Apocalypse?</a:t>
            </a:r>
            <a:endParaRPr lang="en-GB" dirty="0"/>
          </a:p>
        </p:txBody>
      </p:sp>
      <p:sp>
        <p:nvSpPr>
          <p:cNvPr id="6" name="AutoShape 2" descr="Image result for robot dystopia armageddon">
            <a:extLst>
              <a:ext uri="{FF2B5EF4-FFF2-40B4-BE49-F238E27FC236}">
                <a16:creationId xmlns:a16="http://schemas.microsoft.com/office/drawing/2014/main" id="{3AA3FC36-4CC0-42FA-988B-F533B8DD7638}"/>
              </a:ext>
            </a:extLst>
          </p:cNvPr>
          <p:cNvSpPr>
            <a:spLocks noChangeAspect="1" noChangeArrowheads="1"/>
          </p:cNvSpPr>
          <p:nvPr/>
        </p:nvSpPr>
        <p:spPr bwMode="auto">
          <a:xfrm>
            <a:off x="7162800" y="396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48" name="Picture 4" descr="Image result for robot dystopia armageddon">
            <a:extLst>
              <a:ext uri="{FF2B5EF4-FFF2-40B4-BE49-F238E27FC236}">
                <a16:creationId xmlns:a16="http://schemas.microsoft.com/office/drawing/2014/main" id="{E327B3A1-32E1-43CF-B4B5-22527E351077}"/>
              </a:ext>
            </a:extLst>
          </p:cNvPr>
          <p:cNvPicPr>
            <a:picLocks noGrp="1" noChangeAspect="1" noChangeArrowheads="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2346648" y="1639665"/>
            <a:ext cx="8858547" cy="52550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df premium icon">
            <a:extLst>
              <a:ext uri="{FF2B5EF4-FFF2-40B4-BE49-F238E27FC236}">
                <a16:creationId xmlns:a16="http://schemas.microsoft.com/office/drawing/2014/main" id="{501273F9-3462-418F-A923-1C67A5ED72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896" y="5266928"/>
            <a:ext cx="926232" cy="926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df premium icon">
            <a:extLst>
              <a:ext uri="{FF2B5EF4-FFF2-40B4-BE49-F238E27FC236}">
                <a16:creationId xmlns:a16="http://schemas.microsoft.com/office/drawing/2014/main" id="{EB328257-EE75-4F8D-8292-FC2B7E03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440" y="2818656"/>
            <a:ext cx="926232" cy="926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df premium icon">
            <a:extLst>
              <a:ext uri="{FF2B5EF4-FFF2-40B4-BE49-F238E27FC236}">
                <a16:creationId xmlns:a16="http://schemas.microsoft.com/office/drawing/2014/main" id="{0B7B97A0-D794-426A-8A27-35CA4E49D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856" y="2746648"/>
            <a:ext cx="926232" cy="92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426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06E74B-683E-4258-9A52-623F6E54BE19}"/>
              </a:ext>
            </a:extLst>
          </p:cNvPr>
          <p:cNvSpPr>
            <a:spLocks noGrp="1"/>
          </p:cNvSpPr>
          <p:nvPr>
            <p:ph type="sldNum" sz="quarter" idx="10"/>
          </p:nvPr>
        </p:nvSpPr>
        <p:spPr/>
        <p:txBody>
          <a:bodyPr/>
          <a:lstStyle/>
          <a:p>
            <a:fld id="{E97B2643-4BC2-4B31-BCA2-7AE69F3534FC}" type="slidenum">
              <a:rPr lang="en-US" smtClean="0"/>
              <a:pPr/>
              <a:t>5</a:t>
            </a:fld>
            <a:endParaRPr lang="en-US"/>
          </a:p>
        </p:txBody>
      </p:sp>
      <p:sp>
        <p:nvSpPr>
          <p:cNvPr id="3" name="Footer Placeholder 2">
            <a:extLst>
              <a:ext uri="{FF2B5EF4-FFF2-40B4-BE49-F238E27FC236}">
                <a16:creationId xmlns:a16="http://schemas.microsoft.com/office/drawing/2014/main" id="{DE02E4F2-6369-449B-990F-F71650418168}"/>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77AD3EDA-1DF0-4AAE-B891-79DBF456B101}"/>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496C4987-61DA-4779-BE94-EB31D9B59E72}"/>
              </a:ext>
            </a:extLst>
          </p:cNvPr>
          <p:cNvSpPr>
            <a:spLocks noGrp="1"/>
          </p:cNvSpPr>
          <p:nvPr>
            <p:ph type="title"/>
          </p:nvPr>
        </p:nvSpPr>
        <p:spPr/>
        <p:txBody>
          <a:bodyPr>
            <a:normAutofit fontScale="90000"/>
          </a:bodyPr>
          <a:lstStyle/>
          <a:p>
            <a:r>
              <a:rPr lang="en-US" dirty="0"/>
              <a:t>… or Automated PDF Utopia? </a:t>
            </a:r>
            <a:endParaRPr lang="en-GB" dirty="0"/>
          </a:p>
        </p:txBody>
      </p:sp>
      <p:pic>
        <p:nvPicPr>
          <p:cNvPr id="7170" name="Picture 2" descr="Image result for robot utopia">
            <a:extLst>
              <a:ext uri="{FF2B5EF4-FFF2-40B4-BE49-F238E27FC236}">
                <a16:creationId xmlns:a16="http://schemas.microsoft.com/office/drawing/2014/main" id="{7CCBCE95-8C7F-4562-B4B1-DBC543845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704" y="1666528"/>
            <a:ext cx="8640415" cy="54865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df premium icon">
            <a:extLst>
              <a:ext uri="{FF2B5EF4-FFF2-40B4-BE49-F238E27FC236}">
                <a16:creationId xmlns:a16="http://schemas.microsoft.com/office/drawing/2014/main" id="{004D89E1-8249-43D1-A88C-427BD9516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896" y="5266928"/>
            <a:ext cx="926232" cy="926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df premium icon">
            <a:extLst>
              <a:ext uri="{FF2B5EF4-FFF2-40B4-BE49-F238E27FC236}">
                <a16:creationId xmlns:a16="http://schemas.microsoft.com/office/drawing/2014/main" id="{24E03948-156E-4373-A14D-0243AC33C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000" y="2026568"/>
            <a:ext cx="926232" cy="926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df premium icon">
            <a:extLst>
              <a:ext uri="{FF2B5EF4-FFF2-40B4-BE49-F238E27FC236}">
                <a16:creationId xmlns:a16="http://schemas.microsoft.com/office/drawing/2014/main" id="{B6960101-ED0E-4B77-8EA6-4EECAC8536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3512" y="4114800"/>
            <a:ext cx="926232" cy="92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20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AC9487-B3DA-409E-BEC7-979E2E560ACC}"/>
              </a:ext>
            </a:extLst>
          </p:cNvPr>
          <p:cNvSpPr>
            <a:spLocks noGrp="1"/>
          </p:cNvSpPr>
          <p:nvPr>
            <p:ph type="sldNum" sz="quarter" idx="10"/>
          </p:nvPr>
        </p:nvSpPr>
        <p:spPr/>
        <p:txBody>
          <a:bodyPr/>
          <a:lstStyle/>
          <a:p>
            <a:fld id="{E97B2643-4BC2-4B31-BCA2-7AE69F3534FC}" type="slidenum">
              <a:rPr lang="en-US" smtClean="0"/>
              <a:pPr/>
              <a:t>6</a:t>
            </a:fld>
            <a:endParaRPr lang="en-US"/>
          </a:p>
        </p:txBody>
      </p:sp>
      <p:sp>
        <p:nvSpPr>
          <p:cNvPr id="3" name="Footer Placeholder 2">
            <a:extLst>
              <a:ext uri="{FF2B5EF4-FFF2-40B4-BE49-F238E27FC236}">
                <a16:creationId xmlns:a16="http://schemas.microsoft.com/office/drawing/2014/main" id="{325167BB-3543-4317-8356-B5260BEB7D17}"/>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55A24E3A-051D-4402-AE49-E79110D45884}"/>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C306FCFB-F60A-4AF4-8F2F-7890243F4E64}"/>
              </a:ext>
            </a:extLst>
          </p:cNvPr>
          <p:cNvSpPr>
            <a:spLocks noGrp="1"/>
          </p:cNvSpPr>
          <p:nvPr>
            <p:ph type="title"/>
          </p:nvPr>
        </p:nvSpPr>
        <p:spPr/>
        <p:txBody>
          <a:bodyPr>
            <a:normAutofit fontScale="90000"/>
          </a:bodyPr>
          <a:lstStyle/>
          <a:p>
            <a:r>
              <a:rPr lang="en-GB" dirty="0"/>
              <a:t>Interest in RPA</a:t>
            </a:r>
          </a:p>
        </p:txBody>
      </p:sp>
      <p:pic>
        <p:nvPicPr>
          <p:cNvPr id="6" name="Picture 5">
            <a:extLst>
              <a:ext uri="{FF2B5EF4-FFF2-40B4-BE49-F238E27FC236}">
                <a16:creationId xmlns:a16="http://schemas.microsoft.com/office/drawing/2014/main" id="{20F841D7-0021-4BC0-A967-7B16F95A8A9D}"/>
              </a:ext>
            </a:extLst>
          </p:cNvPr>
          <p:cNvPicPr>
            <a:picLocks noChangeAspect="1"/>
          </p:cNvPicPr>
          <p:nvPr/>
        </p:nvPicPr>
        <p:blipFill rotWithShape="1">
          <a:blip r:embed="rId2"/>
          <a:srcRect l="43741" t="28042" r="-1"/>
          <a:stretch/>
        </p:blipFill>
        <p:spPr>
          <a:xfrm>
            <a:off x="2346648" y="2260190"/>
            <a:ext cx="9270778" cy="4547419"/>
          </a:xfrm>
          <a:prstGeom prst="rect">
            <a:avLst/>
          </a:prstGeom>
        </p:spPr>
      </p:pic>
    </p:spTree>
    <p:extLst>
      <p:ext uri="{BB962C8B-B14F-4D97-AF65-F5344CB8AC3E}">
        <p14:creationId xmlns:p14="http://schemas.microsoft.com/office/powerpoint/2010/main" val="1513201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FFBF09-992F-4AF1-8F6A-20AD26591474}"/>
              </a:ext>
            </a:extLst>
          </p:cNvPr>
          <p:cNvSpPr>
            <a:spLocks noGrp="1"/>
          </p:cNvSpPr>
          <p:nvPr>
            <p:ph type="sldNum" sz="quarter" idx="10"/>
          </p:nvPr>
        </p:nvSpPr>
        <p:spPr/>
        <p:txBody>
          <a:bodyPr/>
          <a:lstStyle/>
          <a:p>
            <a:fld id="{E97B2643-4BC2-4B31-BCA2-7AE69F3534FC}" type="slidenum">
              <a:rPr lang="en-US" smtClean="0"/>
              <a:pPr/>
              <a:t>7</a:t>
            </a:fld>
            <a:endParaRPr lang="en-US"/>
          </a:p>
        </p:txBody>
      </p:sp>
      <p:sp>
        <p:nvSpPr>
          <p:cNvPr id="3" name="Footer Placeholder 2">
            <a:extLst>
              <a:ext uri="{FF2B5EF4-FFF2-40B4-BE49-F238E27FC236}">
                <a16:creationId xmlns:a16="http://schemas.microsoft.com/office/drawing/2014/main" id="{7E3F1A11-DC66-4EC8-8150-5105EAD61822}"/>
              </a:ext>
            </a:extLst>
          </p:cNvPr>
          <p:cNvSpPr>
            <a:spLocks noGrp="1"/>
          </p:cNvSpPr>
          <p:nvPr>
            <p:ph type="ftr" sz="quarter" idx="11"/>
          </p:nvPr>
        </p:nvSpPr>
        <p:spPr/>
        <p:txBody>
          <a:bodyPr/>
          <a:lstStyle/>
          <a:p>
            <a:r>
              <a:rPr lang="en-US"/>
              <a:t>Copyright © 2020, PDF Association</a:t>
            </a:r>
            <a:endParaRPr lang="en-US" dirty="0"/>
          </a:p>
        </p:txBody>
      </p:sp>
      <p:sp>
        <p:nvSpPr>
          <p:cNvPr id="5" name="Title 4">
            <a:extLst>
              <a:ext uri="{FF2B5EF4-FFF2-40B4-BE49-F238E27FC236}">
                <a16:creationId xmlns:a16="http://schemas.microsoft.com/office/drawing/2014/main" id="{EB33695D-DF66-4F7F-8835-C12EC4A10EE8}"/>
              </a:ext>
            </a:extLst>
          </p:cNvPr>
          <p:cNvSpPr>
            <a:spLocks noGrp="1"/>
          </p:cNvSpPr>
          <p:nvPr>
            <p:ph type="title"/>
          </p:nvPr>
        </p:nvSpPr>
        <p:spPr/>
        <p:txBody>
          <a:bodyPr>
            <a:normAutofit fontScale="90000"/>
          </a:bodyPr>
          <a:lstStyle/>
          <a:p>
            <a:r>
              <a:rPr lang="en-GB" dirty="0"/>
              <a:t>Introduction to RPA - Video</a:t>
            </a:r>
          </a:p>
        </p:txBody>
      </p:sp>
      <p:pic>
        <p:nvPicPr>
          <p:cNvPr id="8" name="AIShowChevronV2">
            <a:hlinkClick r:id="" action="ppaction://media"/>
            <a:extLst>
              <a:ext uri="{FF2B5EF4-FFF2-40B4-BE49-F238E27FC236}">
                <a16:creationId xmlns:a16="http://schemas.microsoft.com/office/drawing/2014/main" id="{607745DC-9D64-42F4-BF14-8A3D823C70F9}"/>
              </a:ext>
            </a:extLst>
          </p:cNvPr>
          <p:cNvPicPr>
            <a:picLocks noGrp="1" noChangeAspect="1"/>
          </p:cNvPicPr>
          <p:nvPr>
            <p:ph sz="quarter" idx="12"/>
            <a:videoFile r:link="rId2"/>
            <p:extLst>
              <p:ext uri="{DAA4B4D4-6D71-4841-9C94-3DE7FCFB9230}">
                <p14:media xmlns:p14="http://schemas.microsoft.com/office/powerpoint/2010/main" r:embed="rId1"/>
              </p:ext>
            </p:extLst>
          </p:nvPr>
        </p:nvPicPr>
        <p:blipFill>
          <a:blip r:embed="rId4"/>
          <a:stretch>
            <a:fillRect/>
          </a:stretch>
        </p:blipFill>
        <p:spPr>
          <a:xfrm>
            <a:off x="2913063" y="2057400"/>
            <a:ext cx="8805862" cy="4953000"/>
          </a:xfrm>
        </p:spPr>
      </p:pic>
    </p:spTree>
    <p:extLst>
      <p:ext uri="{BB962C8B-B14F-4D97-AF65-F5344CB8AC3E}">
        <p14:creationId xmlns:p14="http://schemas.microsoft.com/office/powerpoint/2010/main" val="131806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2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200D79-99BF-40F3-AF7D-C1D80B5B4E7E}"/>
              </a:ext>
            </a:extLst>
          </p:cNvPr>
          <p:cNvSpPr>
            <a:spLocks noGrp="1"/>
          </p:cNvSpPr>
          <p:nvPr>
            <p:ph type="sldNum" sz="quarter" idx="10"/>
          </p:nvPr>
        </p:nvSpPr>
        <p:spPr/>
        <p:txBody>
          <a:bodyPr/>
          <a:lstStyle/>
          <a:p>
            <a:fld id="{E97B2643-4BC2-4B31-BCA2-7AE69F3534FC}" type="slidenum">
              <a:rPr lang="en-US" smtClean="0"/>
              <a:pPr/>
              <a:t>8</a:t>
            </a:fld>
            <a:endParaRPr lang="en-US"/>
          </a:p>
        </p:txBody>
      </p:sp>
      <p:sp>
        <p:nvSpPr>
          <p:cNvPr id="3" name="Footer Placeholder 2">
            <a:extLst>
              <a:ext uri="{FF2B5EF4-FFF2-40B4-BE49-F238E27FC236}">
                <a16:creationId xmlns:a16="http://schemas.microsoft.com/office/drawing/2014/main" id="{353CE139-B817-4A6F-AADE-E9BF794BB082}"/>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05AD632C-23FA-49E9-85D1-9CDD32FECE50}"/>
              </a:ext>
            </a:extLst>
          </p:cNvPr>
          <p:cNvSpPr>
            <a:spLocks noGrp="1"/>
          </p:cNvSpPr>
          <p:nvPr>
            <p:ph sz="quarter" idx="12"/>
          </p:nvPr>
        </p:nvSpPr>
        <p:spPr/>
        <p:txBody>
          <a:bodyPr>
            <a:normAutofit/>
          </a:bodyPr>
          <a:lstStyle/>
          <a:p>
            <a:r>
              <a:rPr lang="en-GB" dirty="0"/>
              <a:t>Increased Accuracy</a:t>
            </a:r>
          </a:p>
          <a:p>
            <a:r>
              <a:rPr lang="en-GB" dirty="0"/>
              <a:t>Low Barriers</a:t>
            </a:r>
          </a:p>
          <a:p>
            <a:r>
              <a:rPr lang="en-GB" dirty="0"/>
              <a:t>Meet Regulatory Compliance Standards</a:t>
            </a:r>
          </a:p>
          <a:p>
            <a:r>
              <a:rPr lang="en-GB" dirty="0"/>
              <a:t>24/7 - No Interruption of Work</a:t>
            </a:r>
          </a:p>
          <a:p>
            <a:r>
              <a:rPr lang="en-GB" dirty="0"/>
              <a:t>The System Remains in place</a:t>
            </a:r>
          </a:p>
          <a:p>
            <a:r>
              <a:rPr lang="en-GB" dirty="0"/>
              <a:t>Improvement in </a:t>
            </a:r>
            <a:r>
              <a:rPr lang="en-GB" dirty="0" err="1"/>
              <a:t>Modeling</a:t>
            </a:r>
            <a:r>
              <a:rPr lang="en-GB" dirty="0"/>
              <a:t> the Employee’s Exposure in the RPA</a:t>
            </a:r>
          </a:p>
          <a:p>
            <a:r>
              <a:rPr lang="en-GB" dirty="0"/>
              <a:t>Increase in Productivity</a:t>
            </a:r>
          </a:p>
        </p:txBody>
      </p:sp>
      <p:sp>
        <p:nvSpPr>
          <p:cNvPr id="5" name="Title 4">
            <a:extLst>
              <a:ext uri="{FF2B5EF4-FFF2-40B4-BE49-F238E27FC236}">
                <a16:creationId xmlns:a16="http://schemas.microsoft.com/office/drawing/2014/main" id="{B5DD375A-CE6E-4C68-A974-C51D365E82C5}"/>
              </a:ext>
            </a:extLst>
          </p:cNvPr>
          <p:cNvSpPr>
            <a:spLocks noGrp="1"/>
          </p:cNvSpPr>
          <p:nvPr>
            <p:ph type="title"/>
          </p:nvPr>
        </p:nvSpPr>
        <p:spPr/>
        <p:txBody>
          <a:bodyPr>
            <a:normAutofit fontScale="90000"/>
          </a:bodyPr>
          <a:lstStyle/>
          <a:p>
            <a:r>
              <a:rPr lang="en-GB" dirty="0"/>
              <a:t>Benefits of RPA</a:t>
            </a:r>
          </a:p>
        </p:txBody>
      </p:sp>
    </p:spTree>
    <p:extLst>
      <p:ext uri="{BB962C8B-B14F-4D97-AF65-F5344CB8AC3E}">
        <p14:creationId xmlns:p14="http://schemas.microsoft.com/office/powerpoint/2010/main" val="1435504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EF8854-F4EF-4DD5-9734-1E1EC00A33BE}"/>
              </a:ext>
            </a:extLst>
          </p:cNvPr>
          <p:cNvSpPr>
            <a:spLocks noGrp="1"/>
          </p:cNvSpPr>
          <p:nvPr>
            <p:ph type="sldNum" sz="quarter" idx="10"/>
          </p:nvPr>
        </p:nvSpPr>
        <p:spPr/>
        <p:txBody>
          <a:bodyPr/>
          <a:lstStyle/>
          <a:p>
            <a:fld id="{E97B2643-4BC2-4B31-BCA2-7AE69F3534FC}" type="slidenum">
              <a:rPr lang="en-US" smtClean="0"/>
              <a:pPr/>
              <a:t>9</a:t>
            </a:fld>
            <a:endParaRPr lang="en-US"/>
          </a:p>
        </p:txBody>
      </p:sp>
      <p:sp>
        <p:nvSpPr>
          <p:cNvPr id="3" name="Footer Placeholder 2">
            <a:extLst>
              <a:ext uri="{FF2B5EF4-FFF2-40B4-BE49-F238E27FC236}">
                <a16:creationId xmlns:a16="http://schemas.microsoft.com/office/drawing/2014/main" id="{3E8542BC-FE47-4ABE-BBA8-1C036FB05BFB}"/>
              </a:ext>
            </a:extLst>
          </p:cNvPr>
          <p:cNvSpPr>
            <a:spLocks noGrp="1"/>
          </p:cNvSpPr>
          <p:nvPr>
            <p:ph type="ftr" sz="quarter" idx="11"/>
          </p:nvPr>
        </p:nvSpPr>
        <p:spPr/>
        <p:txBody>
          <a:bodyPr/>
          <a:lstStyle/>
          <a:p>
            <a:r>
              <a:rPr lang="en-US"/>
              <a:t>Copyright © 2020, PDF Association</a:t>
            </a:r>
            <a:endParaRPr lang="en-US" dirty="0"/>
          </a:p>
        </p:txBody>
      </p:sp>
      <p:sp>
        <p:nvSpPr>
          <p:cNvPr id="4" name="Content Placeholder 3">
            <a:extLst>
              <a:ext uri="{FF2B5EF4-FFF2-40B4-BE49-F238E27FC236}">
                <a16:creationId xmlns:a16="http://schemas.microsoft.com/office/drawing/2014/main" id="{4CC722AD-E837-444E-852B-ABFAF5E06854}"/>
              </a:ext>
            </a:extLst>
          </p:cNvPr>
          <p:cNvSpPr>
            <a:spLocks noGrp="1"/>
          </p:cNvSpPr>
          <p:nvPr>
            <p:ph sz="quarter" idx="12"/>
          </p:nvPr>
        </p:nvSpPr>
        <p:spPr/>
        <p:txBody>
          <a:bodyPr/>
          <a:lstStyle/>
          <a:p>
            <a:endParaRPr lang="en-GB" dirty="0"/>
          </a:p>
        </p:txBody>
      </p:sp>
      <p:sp>
        <p:nvSpPr>
          <p:cNvPr id="5" name="Title 4">
            <a:extLst>
              <a:ext uri="{FF2B5EF4-FFF2-40B4-BE49-F238E27FC236}">
                <a16:creationId xmlns:a16="http://schemas.microsoft.com/office/drawing/2014/main" id="{37180005-0ABF-478C-BEEE-F99D2E93F82A}"/>
              </a:ext>
            </a:extLst>
          </p:cNvPr>
          <p:cNvSpPr>
            <a:spLocks noGrp="1"/>
          </p:cNvSpPr>
          <p:nvPr>
            <p:ph type="title"/>
          </p:nvPr>
        </p:nvSpPr>
        <p:spPr/>
        <p:txBody>
          <a:bodyPr>
            <a:normAutofit fontScale="90000"/>
          </a:bodyPr>
          <a:lstStyle/>
          <a:p>
            <a:r>
              <a:rPr lang="en-GB" dirty="0"/>
              <a:t>Benefits of RPA</a:t>
            </a:r>
          </a:p>
        </p:txBody>
      </p:sp>
      <p:pic>
        <p:nvPicPr>
          <p:cNvPr id="1026" name="Picture 2" descr="benefits of robotic process automation (RPA) infographic">
            <a:extLst>
              <a:ext uri="{FF2B5EF4-FFF2-40B4-BE49-F238E27FC236}">
                <a16:creationId xmlns:a16="http://schemas.microsoft.com/office/drawing/2014/main" id="{B3F55F12-348A-4CF9-A2E0-3EF4B685C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768" y="1594053"/>
            <a:ext cx="7301259" cy="619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73293"/>
      </p:ext>
    </p:extLst>
  </p:cSld>
  <p:clrMapOvr>
    <a:masterClrMapping/>
  </p:clrMapOvr>
</p:sld>
</file>

<file path=ppt/theme/theme1.xml><?xml version="1.0" encoding="utf-8"?>
<a:theme xmlns:a="http://schemas.openxmlformats.org/drawingml/2006/main" name="Default Theme">
  <a:themeElements>
    <a:clrScheme name="PDFA">
      <a:dk1>
        <a:srgbClr val="231F20"/>
      </a:dk1>
      <a:lt1>
        <a:sysClr val="window" lastClr="FFFFFF"/>
      </a:lt1>
      <a:dk2>
        <a:srgbClr val="231F20"/>
      </a:dk2>
      <a:lt2>
        <a:srgbClr val="F8F8F8"/>
      </a:lt2>
      <a:accent1>
        <a:srgbClr val="D03F4E"/>
      </a:accent1>
      <a:accent2>
        <a:srgbClr val="8B985B"/>
      </a:accent2>
      <a:accent3>
        <a:srgbClr val="CA9831"/>
      </a:accent3>
      <a:accent4>
        <a:srgbClr val="4891AF"/>
      </a:accent4>
      <a:accent5>
        <a:srgbClr val="AFB3B6"/>
      </a:accent5>
      <a:accent6>
        <a:srgbClr val="D7D9DA"/>
      </a:accent6>
      <a:hlink>
        <a:srgbClr val="D03F4E"/>
      </a:hlink>
      <a:folHlink>
        <a:srgbClr val="D03F4E"/>
      </a:folHlink>
    </a:clrScheme>
    <a:fontScheme name="Source Sans Pro">
      <a:majorFont>
        <a:latin typeface="Source Sans Pro SemiBold"/>
        <a:ea typeface=""/>
        <a:cs typeface=""/>
      </a:majorFont>
      <a:minorFont>
        <a:latin typeface="Source Sans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extLst>
    <a:ext uri="{05A4C25C-085E-4340-85A3-A5531E510DB2}">
      <thm15:themeFamily xmlns:thm15="http://schemas.microsoft.com/office/thememl/2012/main" name="PDF Association Master PDF Days Europe 2020.potx" id="{E6B6650D-F6D1-4C14-82CE-F416B894E582}" vid="{798CBA0F-1204-479B-8EF5-73F893FD03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F380EF4AF0D124EB458222D9D749445" ma:contentTypeVersion="13" ma:contentTypeDescription="Create a new document." ma:contentTypeScope="" ma:versionID="8c81220ceff50091c354f0cad866f5af">
  <xsd:schema xmlns:xsd="http://www.w3.org/2001/XMLSchema" xmlns:xs="http://www.w3.org/2001/XMLSchema" xmlns:p="http://schemas.microsoft.com/office/2006/metadata/properties" xmlns:ns3="26e44fd8-7f2b-4f6e-9c6b-8a987beeb90f" xmlns:ns4="eb39cc7b-3302-4ef2-a6a5-48bad505bd7a" targetNamespace="http://schemas.microsoft.com/office/2006/metadata/properties" ma:root="true" ma:fieldsID="35d2e0b7cd3f5f61512ce4729974ce13" ns3:_="" ns4:_="">
    <xsd:import namespace="26e44fd8-7f2b-4f6e-9c6b-8a987beeb90f"/>
    <xsd:import namespace="eb39cc7b-3302-4ef2-a6a5-48bad505bd7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44fd8-7f2b-4f6e-9c6b-8a987beeb90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39cc7b-3302-4ef2-a6a5-48bad505bd7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F85DE1-D1B1-4B59-982F-2AE0AA92A4D5}">
  <ds:schemaRefs>
    <ds:schemaRef ds:uri="http://schemas.microsoft.com/sharepoint/v3/contenttype/forms"/>
  </ds:schemaRefs>
</ds:datastoreItem>
</file>

<file path=customXml/itemProps2.xml><?xml version="1.0" encoding="utf-8"?>
<ds:datastoreItem xmlns:ds="http://schemas.openxmlformats.org/officeDocument/2006/customXml" ds:itemID="{C8D28CFE-97ED-492D-A54B-B8E8FF89F5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e44fd8-7f2b-4f6e-9c6b-8a987beeb90f"/>
    <ds:schemaRef ds:uri="eb39cc7b-3302-4ef2-a6a5-48bad505bd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A0219D-8172-4F40-A3EC-2C8545AFAC83}">
  <ds:schemaRefs>
    <ds:schemaRef ds:uri="26e44fd8-7f2b-4f6e-9c6b-8a987beeb90f"/>
    <ds:schemaRef ds:uri="http://purl.org/dc/terms/"/>
    <ds:schemaRef ds:uri="http://schemas.microsoft.com/office/2006/metadata/properties"/>
    <ds:schemaRef ds:uri="http://schemas.microsoft.com/office/2006/documentManagement/types"/>
    <ds:schemaRef ds:uri="eb39cc7b-3302-4ef2-a6a5-48bad505bd7a"/>
    <ds:schemaRef ds:uri="http://schemas.openxmlformats.org/package/2006/metadata/core-properties"/>
    <ds:schemaRef ds:uri="http://www.w3.org/XML/1998/namespace"/>
    <ds:schemaRef ds:uri="http://purl.org/dc/dcmitype/"/>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PDF Association Master PDF Days Europe 2020</Template>
  <TotalTime>206</TotalTime>
  <Words>692</Words>
  <Application>Microsoft Office PowerPoint</Application>
  <PresentationFormat>Custom</PresentationFormat>
  <Paragraphs>189</Paragraphs>
  <Slides>35</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Source Sans Pro</vt:lpstr>
      <vt:lpstr>Source Sans Pro Semibold</vt:lpstr>
      <vt:lpstr>Wingdings</vt:lpstr>
      <vt:lpstr>Default Theme</vt:lpstr>
      <vt:lpstr>Robotic Process Automation and PDF</vt:lpstr>
      <vt:lpstr>Session Overview</vt:lpstr>
      <vt:lpstr>Agenda</vt:lpstr>
      <vt:lpstr>Will we have Robo-PDF Apocalypse?</vt:lpstr>
      <vt:lpstr>… or Automated PDF Utopia? </vt:lpstr>
      <vt:lpstr>Interest in RPA</vt:lpstr>
      <vt:lpstr>Introduction to RPA - Video</vt:lpstr>
      <vt:lpstr>Benefits of RPA</vt:lpstr>
      <vt:lpstr>Benefits of RPA</vt:lpstr>
      <vt:lpstr>Typical Processes</vt:lpstr>
      <vt:lpstr>Common Use Cases</vt:lpstr>
      <vt:lpstr>RPA and the Automation Spectrum</vt:lpstr>
      <vt:lpstr>Robotic Process Automation</vt:lpstr>
      <vt:lpstr>Intelligent Automation</vt:lpstr>
      <vt:lpstr>Cognitive Intelligence</vt:lpstr>
      <vt:lpstr>AI</vt:lpstr>
      <vt:lpstr>PDF and RPA</vt:lpstr>
      <vt:lpstr>Practical Examples</vt:lpstr>
      <vt:lpstr>Example 1</vt:lpstr>
      <vt:lpstr>&lt;Example 1 Video&gt;</vt:lpstr>
      <vt:lpstr>&lt;Example 1 Screenshots&gt;</vt:lpstr>
      <vt:lpstr>&lt;Example 1 Screenshots&gt;</vt:lpstr>
      <vt:lpstr>Windows 3.1 Macro Recorder!</vt:lpstr>
      <vt:lpstr>Example 2</vt:lpstr>
      <vt:lpstr>&lt;Example 2 Video&gt;</vt:lpstr>
      <vt:lpstr>&lt;Example 2 Screenshots&gt;</vt:lpstr>
      <vt:lpstr>PDF and RPA</vt:lpstr>
      <vt:lpstr>Approaches</vt:lpstr>
      <vt:lpstr>Technologies for PDF and RPA</vt:lpstr>
      <vt:lpstr>RPA Marketplace</vt:lpstr>
      <vt:lpstr>Amazon Textract</vt:lpstr>
      <vt:lpstr>Microsoft Forms Recognizer</vt:lpstr>
      <vt:lpstr>Aquaforest PDF Connector</vt:lpstr>
      <vt:lpstr>Future Visions</vt:lpstr>
      <vt:lpstr>Robotic Process Automation and PDF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Thrilling Title</dc:title>
  <dc:creator>Neil Pitman</dc:creator>
  <cp:lastModifiedBy>Neil Pitman</cp:lastModifiedBy>
  <cp:revision>1</cp:revision>
  <dcterms:created xsi:type="dcterms:W3CDTF">2020-01-30T13:44:07Z</dcterms:created>
  <dcterms:modified xsi:type="dcterms:W3CDTF">2020-02-09T20:44:16Z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0x010100EF380EF4AF0D124EB458222D9D749445</vt:lpwstr>
  </property>
</Properties>
</file>