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522" r:id="rId2"/>
    <p:sldId id="523" r:id="rId3"/>
    <p:sldId id="525" r:id="rId4"/>
    <p:sldId id="526" r:id="rId5"/>
    <p:sldId id="529" r:id="rId6"/>
    <p:sldId id="531" r:id="rId7"/>
    <p:sldId id="538" r:id="rId8"/>
    <p:sldId id="546" r:id="rId9"/>
    <p:sldId id="540" r:id="rId10"/>
    <p:sldId id="528" r:id="rId11"/>
    <p:sldId id="530" r:id="rId12"/>
    <p:sldId id="527" r:id="rId13"/>
    <p:sldId id="532" r:id="rId14"/>
    <p:sldId id="542" r:id="rId15"/>
    <p:sldId id="533" r:id="rId16"/>
    <p:sldId id="534" r:id="rId17"/>
    <p:sldId id="535" r:id="rId18"/>
    <p:sldId id="541" r:id="rId19"/>
    <p:sldId id="543" r:id="rId20"/>
    <p:sldId id="544" r:id="rId21"/>
    <p:sldId id="545" r:id="rId22"/>
    <p:sldId id="537" r:id="rId23"/>
    <p:sldId id="539" r:id="rId24"/>
    <p:sldId id="536" r:id="rId25"/>
    <p:sldId id="524" r:id="rId26"/>
  </p:sldIdLst>
  <p:sldSz cx="14630400" cy="8229600"/>
  <p:notesSz cx="6858000" cy="9144000"/>
  <p:defaultTextStyle>
    <a:defPPr>
      <a:defRPr lang="en-US"/>
    </a:defPPr>
    <a:lvl1pPr marL="0" algn="l" defTabSz="1463040" rtl="0" eaLnBrk="1" latinLnBrk="0" hangingPunct="1">
      <a:defRPr sz="2880" kern="1200">
        <a:solidFill>
          <a:schemeClr val="tx1"/>
        </a:solidFill>
        <a:latin typeface="+mn-lt"/>
        <a:ea typeface="+mn-ea"/>
        <a:cs typeface="+mn-cs"/>
      </a:defRPr>
    </a:lvl1pPr>
    <a:lvl2pPr marL="731520" algn="l" defTabSz="1463040" rtl="0" eaLnBrk="1" latinLnBrk="0" hangingPunct="1">
      <a:defRPr sz="2880" kern="1200">
        <a:solidFill>
          <a:schemeClr val="tx1"/>
        </a:solidFill>
        <a:latin typeface="+mn-lt"/>
        <a:ea typeface="+mn-ea"/>
        <a:cs typeface="+mn-cs"/>
      </a:defRPr>
    </a:lvl2pPr>
    <a:lvl3pPr marL="1463040" algn="l" defTabSz="1463040" rtl="0" eaLnBrk="1" latinLnBrk="0" hangingPunct="1">
      <a:defRPr sz="2880" kern="1200">
        <a:solidFill>
          <a:schemeClr val="tx1"/>
        </a:solidFill>
        <a:latin typeface="+mn-lt"/>
        <a:ea typeface="+mn-ea"/>
        <a:cs typeface="+mn-cs"/>
      </a:defRPr>
    </a:lvl3pPr>
    <a:lvl4pPr marL="2194560" algn="l" defTabSz="1463040" rtl="0" eaLnBrk="1" latinLnBrk="0" hangingPunct="1">
      <a:defRPr sz="2880" kern="1200">
        <a:solidFill>
          <a:schemeClr val="tx1"/>
        </a:solidFill>
        <a:latin typeface="+mn-lt"/>
        <a:ea typeface="+mn-ea"/>
        <a:cs typeface="+mn-cs"/>
      </a:defRPr>
    </a:lvl4pPr>
    <a:lvl5pPr marL="2926080" algn="l" defTabSz="1463040" rtl="0" eaLnBrk="1" latinLnBrk="0" hangingPunct="1">
      <a:defRPr sz="2880" kern="1200">
        <a:solidFill>
          <a:schemeClr val="tx1"/>
        </a:solidFill>
        <a:latin typeface="+mn-lt"/>
        <a:ea typeface="+mn-ea"/>
        <a:cs typeface="+mn-cs"/>
      </a:defRPr>
    </a:lvl5pPr>
    <a:lvl6pPr marL="3657600" algn="l" defTabSz="1463040" rtl="0" eaLnBrk="1" latinLnBrk="0" hangingPunct="1">
      <a:defRPr sz="2880" kern="1200">
        <a:solidFill>
          <a:schemeClr val="tx1"/>
        </a:solidFill>
        <a:latin typeface="+mn-lt"/>
        <a:ea typeface="+mn-ea"/>
        <a:cs typeface="+mn-cs"/>
      </a:defRPr>
    </a:lvl6pPr>
    <a:lvl7pPr marL="4389120" algn="l" defTabSz="1463040" rtl="0" eaLnBrk="1" latinLnBrk="0" hangingPunct="1">
      <a:defRPr sz="2880" kern="1200">
        <a:solidFill>
          <a:schemeClr val="tx1"/>
        </a:solidFill>
        <a:latin typeface="+mn-lt"/>
        <a:ea typeface="+mn-ea"/>
        <a:cs typeface="+mn-cs"/>
      </a:defRPr>
    </a:lvl7pPr>
    <a:lvl8pPr marL="5120640" algn="l" defTabSz="1463040" rtl="0" eaLnBrk="1" latinLnBrk="0" hangingPunct="1">
      <a:defRPr sz="2880" kern="1200">
        <a:solidFill>
          <a:schemeClr val="tx1"/>
        </a:solidFill>
        <a:latin typeface="+mn-lt"/>
        <a:ea typeface="+mn-ea"/>
        <a:cs typeface="+mn-cs"/>
      </a:defRPr>
    </a:lvl8pPr>
    <a:lvl9pPr marL="5852160" algn="l" defTabSz="1463040" rtl="0" eaLnBrk="1" latinLnBrk="0" hangingPunct="1">
      <a:defRPr sz="288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92" userDrawn="1">
          <p15:clr>
            <a:srgbClr val="A4A3A4"/>
          </p15:clr>
        </p15:guide>
        <p15:guide id="2" pos="460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xey Subach" initials="AS" lastIdx="2" clrIdx="0">
    <p:extLst>
      <p:ext uri="{19B8F6BF-5375-455C-9EA6-DF929625EA0E}">
        <p15:presenceInfo xmlns:p15="http://schemas.microsoft.com/office/powerpoint/2012/main" userId="S-1-5-21-2003179738-1629826081-628439079-10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E5356"/>
    <a:srgbClr val="2D3E50"/>
    <a:srgbClr val="01756F"/>
    <a:srgbClr val="FFFFFF"/>
    <a:srgbClr val="161F28"/>
    <a:srgbClr val="646464"/>
    <a:srgbClr val="081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7F7AC3-5E62-4004-B04A-B7D1671762DC}" v="33" dt="2020-02-06T21:47:35.4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8" autoAdjust="0"/>
    <p:restoredTop sz="72852" autoAdjust="0"/>
  </p:normalViewPr>
  <p:slideViewPr>
    <p:cSldViewPr>
      <p:cViewPr varScale="1">
        <p:scale>
          <a:sx n="50" d="100"/>
          <a:sy n="50" d="100"/>
        </p:scale>
        <p:origin x="1550" y="48"/>
      </p:cViewPr>
      <p:guideLst>
        <p:guide orient="horz" pos="2592"/>
        <p:guide pos="460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1445"/>
    </p:cViewPr>
  </p:sorterViewPr>
  <p:notesViewPr>
    <p:cSldViewPr>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D0CDCF-B072-4CC6-B2A3-B1C4F4AE3FFA}" type="datetimeFigureOut">
              <a:rPr lang="en-US" smtClean="0"/>
              <a:pPr/>
              <a:t>2/19/2020</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A8A0187-CA69-4ACB-9811-75164F281DE0}" type="slidenum">
              <a:rPr lang="en-US" smtClean="0"/>
              <a:pPr/>
              <a:t>‹#›</a:t>
            </a:fld>
            <a:endParaRPr lang="en-US" dirty="0"/>
          </a:p>
        </p:txBody>
      </p:sp>
    </p:spTree>
    <p:extLst>
      <p:ext uri="{BB962C8B-B14F-4D97-AF65-F5344CB8AC3E}">
        <p14:creationId xmlns:p14="http://schemas.microsoft.com/office/powerpoint/2010/main" val="2958881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63E9E0-D922-418E-8BFA-E41C87CB1E68}" type="datetimeFigureOut">
              <a:rPr lang="en-US" smtClean="0"/>
              <a:pPr/>
              <a:t>2/19/2020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7D2F9E-D167-4ED3-83EC-AE46EA34BEC3}" type="slidenum">
              <a:rPr lang="en-US" smtClean="0"/>
              <a:pPr/>
              <a:t>‹#›</a:t>
            </a:fld>
            <a:endParaRPr lang="en-US" dirty="0"/>
          </a:p>
        </p:txBody>
      </p:sp>
    </p:spTree>
    <p:extLst>
      <p:ext uri="{BB962C8B-B14F-4D97-AF65-F5344CB8AC3E}">
        <p14:creationId xmlns:p14="http://schemas.microsoft.com/office/powerpoint/2010/main" val="4237720134"/>
      </p:ext>
    </p:extLst>
  </p:cSld>
  <p:clrMap bg1="lt1" tx1="dk1" bg2="lt2" tx2="dk2" accent1="accent1" accent2="accent2" accent3="accent3" accent4="accent4" accent5="accent5" accent6="accent6" hlink="hlink" folHlink="folHlink"/>
  <p:notesStyle>
    <a:lvl1pPr marL="0" algn="l" defTabSz="1463040" rtl="0" eaLnBrk="1" latinLnBrk="0" hangingPunct="1">
      <a:defRPr sz="1920" kern="1200">
        <a:solidFill>
          <a:schemeClr val="tx1"/>
        </a:solidFill>
        <a:latin typeface="+mn-lt"/>
        <a:ea typeface="+mn-ea"/>
        <a:cs typeface="+mn-cs"/>
      </a:defRPr>
    </a:lvl1pPr>
    <a:lvl2pPr marL="731520" algn="l" defTabSz="1463040" rtl="0" eaLnBrk="1" latinLnBrk="0" hangingPunct="1">
      <a:defRPr sz="1920" kern="1200">
        <a:solidFill>
          <a:schemeClr val="tx1"/>
        </a:solidFill>
        <a:latin typeface="+mn-lt"/>
        <a:ea typeface="+mn-ea"/>
        <a:cs typeface="+mn-cs"/>
      </a:defRPr>
    </a:lvl2pPr>
    <a:lvl3pPr marL="1463040" algn="l" defTabSz="1463040" rtl="0" eaLnBrk="1" latinLnBrk="0" hangingPunct="1">
      <a:defRPr sz="1920" kern="1200">
        <a:solidFill>
          <a:schemeClr val="tx1"/>
        </a:solidFill>
        <a:latin typeface="+mn-lt"/>
        <a:ea typeface="+mn-ea"/>
        <a:cs typeface="+mn-cs"/>
      </a:defRPr>
    </a:lvl3pPr>
    <a:lvl4pPr marL="2194560" algn="l" defTabSz="1463040" rtl="0" eaLnBrk="1" latinLnBrk="0" hangingPunct="1">
      <a:defRPr sz="1920" kern="1200">
        <a:solidFill>
          <a:schemeClr val="tx1"/>
        </a:solidFill>
        <a:latin typeface="+mn-lt"/>
        <a:ea typeface="+mn-ea"/>
        <a:cs typeface="+mn-cs"/>
      </a:defRPr>
    </a:lvl4pPr>
    <a:lvl5pPr marL="2926080" algn="l" defTabSz="1463040" rtl="0" eaLnBrk="1" latinLnBrk="0" hangingPunct="1">
      <a:defRPr sz="1920" kern="1200">
        <a:solidFill>
          <a:schemeClr val="tx1"/>
        </a:solidFill>
        <a:latin typeface="+mn-lt"/>
        <a:ea typeface="+mn-ea"/>
        <a:cs typeface="+mn-cs"/>
      </a:defRPr>
    </a:lvl5pPr>
    <a:lvl6pPr marL="3657600" algn="l" defTabSz="1463040" rtl="0" eaLnBrk="1" latinLnBrk="0" hangingPunct="1">
      <a:defRPr sz="1920" kern="1200">
        <a:solidFill>
          <a:schemeClr val="tx1"/>
        </a:solidFill>
        <a:latin typeface="+mn-lt"/>
        <a:ea typeface="+mn-ea"/>
        <a:cs typeface="+mn-cs"/>
      </a:defRPr>
    </a:lvl6pPr>
    <a:lvl7pPr marL="4389120" algn="l" defTabSz="1463040" rtl="0" eaLnBrk="1" latinLnBrk="0" hangingPunct="1">
      <a:defRPr sz="1920" kern="1200">
        <a:solidFill>
          <a:schemeClr val="tx1"/>
        </a:solidFill>
        <a:latin typeface="+mn-lt"/>
        <a:ea typeface="+mn-ea"/>
        <a:cs typeface="+mn-cs"/>
      </a:defRPr>
    </a:lvl7pPr>
    <a:lvl8pPr marL="5120640" algn="l" defTabSz="1463040" rtl="0" eaLnBrk="1" latinLnBrk="0" hangingPunct="1">
      <a:defRPr sz="1920" kern="1200">
        <a:solidFill>
          <a:schemeClr val="tx1"/>
        </a:solidFill>
        <a:latin typeface="+mn-lt"/>
        <a:ea typeface="+mn-ea"/>
        <a:cs typeface="+mn-cs"/>
      </a:defRPr>
    </a:lvl8pPr>
    <a:lvl9pPr marL="5852160" algn="l" defTabSz="1463040" rtl="0" eaLnBrk="1" latinLnBrk="0" hangingPunct="1">
      <a:defRPr sz="192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deviantart.com/lalitkala/art/typewriter-godrej-Nepali-devanagari-letterpress-289374423"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pinterest.com/pin/432627107932817327/" TargetMode="External"/><Relationship Id="rId4" Type="http://schemas.openxmlformats.org/officeDocument/2006/relationships/hyperlink" Target="https://i.pinimg.com/originals/f9/cc/cb/f9cccb5114c36245c8590705e13bbffb.jpg"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Consonant_length"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https://www.deviantart.com/lalitkala/art/typewriter-godrej-Nepali-devanagari-letterpress-289374423</a:t>
            </a:r>
            <a:endParaRPr lang="en-GB" dirty="0"/>
          </a:p>
          <a:p>
            <a:r>
              <a:rPr lang="en-GB" dirty="0">
                <a:hlinkClick r:id="rId4"/>
              </a:rPr>
              <a:t>https://i.pinimg.com/originals/f9/cc/cb/f9cccb5114c36245c8590705e13bbffb.jpg</a:t>
            </a:r>
            <a:endParaRPr lang="en-GB" dirty="0"/>
          </a:p>
          <a:p>
            <a:r>
              <a:rPr lang="en-GB" dirty="0">
                <a:hlinkClick r:id="rId5"/>
              </a:rPr>
              <a:t>https://www.pinterest.com/pin/432627107932817327/</a:t>
            </a:r>
            <a:endParaRPr lang="en-US"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1</a:t>
            </a:fld>
            <a:endParaRPr lang="en-US" dirty="0"/>
          </a:p>
        </p:txBody>
      </p:sp>
    </p:spTree>
    <p:extLst>
      <p:ext uri="{BB962C8B-B14F-4D97-AF65-F5344CB8AC3E}">
        <p14:creationId xmlns:p14="http://schemas.microsoft.com/office/powerpoint/2010/main" val="2059031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463040" rtl="0" eaLnBrk="1" fontAlgn="auto" latinLnBrk="0" hangingPunct="1">
              <a:lnSpc>
                <a:spcPct val="100000"/>
              </a:lnSpc>
              <a:spcBef>
                <a:spcPts val="0"/>
              </a:spcBef>
              <a:spcAft>
                <a:spcPts val="0"/>
              </a:spcAft>
              <a:buClrTx/>
              <a:buSzTx/>
              <a:buFontTx/>
              <a:buNone/>
              <a:tabLst/>
              <a:defRPr/>
            </a:pPr>
            <a:r>
              <a:rPr lang="en-US" dirty="0"/>
              <a:t>Syllable (cluster) is a minimal unit that can guarantee correspondence between visual representation and Unicode sequence that you get on copy-paste</a:t>
            </a:r>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15</a:t>
            </a:fld>
            <a:endParaRPr lang="en-US" dirty="0"/>
          </a:p>
        </p:txBody>
      </p:sp>
    </p:spTree>
    <p:extLst>
      <p:ext uri="{BB962C8B-B14F-4D97-AF65-F5344CB8AC3E}">
        <p14:creationId xmlns:p14="http://schemas.microsoft.com/office/powerpoint/2010/main" val="1348000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Turns out in many cases it </a:t>
            </a:r>
            <a:r>
              <a:rPr lang="en-US" b="1" i="1" dirty="0"/>
              <a:t>has </a:t>
            </a:r>
            <a:r>
              <a:rPr lang="en-US" b="0" dirty="0"/>
              <a:t>to</a:t>
            </a:r>
            <a:r>
              <a:rPr lang="en-US" b="1" dirty="0"/>
              <a:t> </a:t>
            </a:r>
            <a:r>
              <a:rPr lang="en-US" dirty="0"/>
              <a:t>be specified!</a:t>
            </a:r>
          </a:p>
          <a:p>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16</a:t>
            </a:fld>
            <a:endParaRPr lang="en-US" dirty="0"/>
          </a:p>
        </p:txBody>
      </p:sp>
    </p:spTree>
    <p:extLst>
      <p:ext uri="{BB962C8B-B14F-4D97-AF65-F5344CB8AC3E}">
        <p14:creationId xmlns:p14="http://schemas.microsoft.com/office/powerpoint/2010/main" val="34283961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technical standpoint, additional work for supporting complex scripts is required both at the PDF Producer level and PDF Consumer/Processor level, compared to the basic implementation</a:t>
            </a:r>
          </a:p>
        </p:txBody>
      </p:sp>
      <p:sp>
        <p:nvSpPr>
          <p:cNvPr id="4" name="Slide Number Placeholder 3"/>
          <p:cNvSpPr>
            <a:spLocks noGrp="1"/>
          </p:cNvSpPr>
          <p:nvPr>
            <p:ph type="sldNum" sz="quarter" idx="5"/>
          </p:nvPr>
        </p:nvSpPr>
        <p:spPr/>
        <p:txBody>
          <a:bodyPr/>
          <a:lstStyle/>
          <a:p>
            <a:fld id="{2E7D2F9E-D167-4ED3-83EC-AE46EA34BEC3}" type="slidenum">
              <a:rPr lang="en-US" smtClean="0"/>
              <a:pPr/>
              <a:t>22</a:t>
            </a:fld>
            <a:endParaRPr lang="en-US" dirty="0"/>
          </a:p>
        </p:txBody>
      </p:sp>
    </p:spTree>
    <p:extLst>
      <p:ext uri="{BB962C8B-B14F-4D97-AF65-F5344CB8AC3E}">
        <p14:creationId xmlns:p14="http://schemas.microsoft.com/office/powerpoint/2010/main" val="10056014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463040" rtl="0" eaLnBrk="1" fontAlgn="auto" latinLnBrk="0" hangingPunct="1">
              <a:lnSpc>
                <a:spcPct val="100000"/>
              </a:lnSpc>
              <a:spcBef>
                <a:spcPts val="0"/>
              </a:spcBef>
              <a:spcAft>
                <a:spcPts val="0"/>
              </a:spcAft>
              <a:buClrTx/>
              <a:buSzTx/>
              <a:buFontTx/>
              <a:buNone/>
              <a:tabLst/>
              <a:defRPr/>
            </a:pPr>
            <a:r>
              <a:rPr lang="en-US" dirty="0"/>
              <a:t>As PDF Association members we still could have supported complex scripts in a better way, so there is still plenty of room for improvement.</a:t>
            </a:r>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23</a:t>
            </a:fld>
            <a:endParaRPr lang="en-US" dirty="0"/>
          </a:p>
        </p:txBody>
      </p:sp>
    </p:spTree>
    <p:extLst>
      <p:ext uri="{BB962C8B-B14F-4D97-AF65-F5344CB8AC3E}">
        <p14:creationId xmlns:p14="http://schemas.microsoft.com/office/powerpoint/2010/main" val="2380816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calligraph and without calligraph</a:t>
            </a:r>
          </a:p>
          <a:p>
            <a:r>
              <a:rPr lang="en-US" dirty="0"/>
              <a:t>(text says </a:t>
            </a:r>
            <a:r>
              <a:rPr lang="en-GB" sz="1920" i="1" kern="1200" dirty="0">
                <a:solidFill>
                  <a:schemeClr val="tx1"/>
                </a:solidFill>
                <a:effectLst/>
                <a:latin typeface="+mn-lt"/>
                <a:ea typeface="+mn-ea"/>
                <a:cs typeface="+mn-cs"/>
              </a:rPr>
              <a:t>Teaching the Arabic language to non-native speakers)</a:t>
            </a:r>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3</a:t>
            </a:fld>
            <a:endParaRPr lang="en-US" dirty="0"/>
          </a:p>
        </p:txBody>
      </p:sp>
    </p:spTree>
    <p:extLst>
      <p:ext uri="{BB962C8B-B14F-4D97-AF65-F5344CB8AC3E}">
        <p14:creationId xmlns:p14="http://schemas.microsoft.com/office/powerpoint/2010/main" val="2343924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note that this is not a silver bullet and depending on the script and context some of these steps may be omitted or slightly changed. But the main takeaway is that each of these complex steps is vital for your software to work in general case</a:t>
            </a:r>
          </a:p>
          <a:p>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4</a:t>
            </a:fld>
            <a:endParaRPr lang="en-US" dirty="0"/>
          </a:p>
        </p:txBody>
      </p:sp>
    </p:spTree>
    <p:extLst>
      <p:ext uri="{BB962C8B-B14F-4D97-AF65-F5344CB8AC3E}">
        <p14:creationId xmlns:p14="http://schemas.microsoft.com/office/powerpoint/2010/main" val="2024306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overview an example of which transformations a piece of Arabic text undergoes during the process of adding such text into PDF</a:t>
            </a:r>
          </a:p>
          <a:p>
            <a:r>
              <a:rPr lang="en-US" dirty="0"/>
              <a:t>Step1: Initial text (logical sequence)</a:t>
            </a:r>
          </a:p>
          <a:p>
            <a:r>
              <a:rPr lang="en-US" dirty="0"/>
              <a:t>Step2: LTR</a:t>
            </a:r>
          </a:p>
          <a:p>
            <a:r>
              <a:rPr lang="en-US" dirty="0"/>
              <a:t>Step3: Shaping</a:t>
            </a:r>
            <a:r>
              <a:rPr lang="en-GB" dirty="0"/>
              <a:t> (</a:t>
            </a:r>
            <a:r>
              <a:rPr lang="en-GB" dirty="0" err="1"/>
              <a:t>init</a:t>
            </a:r>
            <a:r>
              <a:rPr lang="en-GB" dirty="0"/>
              <a:t>, </a:t>
            </a:r>
            <a:r>
              <a:rPr lang="en-GB" dirty="0" err="1"/>
              <a:t>medi</a:t>
            </a:r>
            <a:r>
              <a:rPr lang="en-GB" dirty="0"/>
              <a:t>, </a:t>
            </a:r>
            <a:r>
              <a:rPr lang="en-GB" dirty="0" err="1"/>
              <a:t>fina</a:t>
            </a:r>
            <a:r>
              <a:rPr lang="en-GB" dirty="0"/>
              <a:t>)</a:t>
            </a:r>
          </a:p>
          <a:p>
            <a:r>
              <a:rPr lang="en-US" dirty="0"/>
              <a:t>S</a:t>
            </a:r>
            <a:r>
              <a:rPr lang="en-GB" dirty="0"/>
              <a:t>tep4: Vowel positioning (</a:t>
            </a:r>
            <a:r>
              <a:rPr lang="en-GB" sz="1920" b="0" i="0" kern="1200" dirty="0">
                <a:solidFill>
                  <a:schemeClr val="tx1"/>
                </a:solidFill>
                <a:effectLst/>
                <a:latin typeface="+mn-lt"/>
                <a:ea typeface="+mn-ea"/>
                <a:cs typeface="+mn-cs"/>
              </a:rPr>
              <a:t>consonants and long vowels are represented by letters but short vowels and </a:t>
            </a:r>
            <a:r>
              <a:rPr lang="en-GB" sz="1920" b="0" i="0" u="none" strike="noStrike" kern="1200" dirty="0">
                <a:solidFill>
                  <a:schemeClr val="tx1"/>
                </a:solidFill>
                <a:effectLst/>
                <a:latin typeface="+mn-lt"/>
                <a:ea typeface="+mn-ea"/>
                <a:cs typeface="+mn-cs"/>
                <a:hlinkClick r:id="rId3" tooltip="Consonant length"/>
              </a:rPr>
              <a:t>consonant length</a:t>
            </a:r>
            <a:r>
              <a:rPr lang="en-GB" sz="1920" b="0" i="0" kern="1200" dirty="0">
                <a:solidFill>
                  <a:schemeClr val="tx1"/>
                </a:solidFill>
                <a:effectLst/>
                <a:latin typeface="+mn-lt"/>
                <a:ea typeface="+mn-ea"/>
                <a:cs typeface="+mn-cs"/>
              </a:rPr>
              <a:t> are not generally indicated in writing; only religious texts, children's books and works for learners are written with the full </a:t>
            </a:r>
            <a:r>
              <a:rPr lang="en-GB" sz="1920" b="0" i="1" kern="1200" dirty="0" err="1">
                <a:solidFill>
                  <a:schemeClr val="tx1"/>
                </a:solidFill>
                <a:effectLst/>
                <a:latin typeface="+mn-lt"/>
                <a:ea typeface="+mn-ea"/>
                <a:cs typeface="+mn-cs"/>
              </a:rPr>
              <a:t>tashkīl</a:t>
            </a:r>
            <a:r>
              <a:rPr lang="en-GB" sz="1920" b="0" i="0" kern="1200" dirty="0">
                <a:solidFill>
                  <a:schemeClr val="tx1"/>
                </a:solidFill>
                <a:effectLst/>
                <a:latin typeface="+mn-lt"/>
                <a:ea typeface="+mn-ea"/>
                <a:cs typeface="+mn-cs"/>
              </a:rPr>
              <a:t> - vowel guides and consonant length)</a:t>
            </a:r>
            <a:endParaRPr lang="en-US"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5</a:t>
            </a:fld>
            <a:endParaRPr lang="en-US" dirty="0"/>
          </a:p>
        </p:txBody>
      </p:sp>
    </p:spTree>
    <p:extLst>
      <p:ext uri="{BB962C8B-B14F-4D97-AF65-F5344CB8AC3E}">
        <p14:creationId xmlns:p14="http://schemas.microsoft.com/office/powerpoint/2010/main" val="983183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Step1: Initial text</a:t>
            </a:r>
          </a:p>
          <a:p>
            <a:r>
              <a:rPr lang="en-US" dirty="0"/>
              <a:t>Step2: Reordering</a:t>
            </a:r>
          </a:p>
          <a:p>
            <a:r>
              <a:rPr lang="en-US" dirty="0"/>
              <a:t>Step3: GPOS</a:t>
            </a:r>
          </a:p>
          <a:p>
            <a:r>
              <a:rPr lang="en-US" dirty="0"/>
              <a:t>Step4: GSUB</a:t>
            </a:r>
          </a:p>
          <a:p>
            <a:r>
              <a:rPr lang="en-US" dirty="0"/>
              <a:t>No right to left, what can be easier? Turns out it’s a question what is easier in the end.</a:t>
            </a:r>
            <a:endParaRPr lang="ru-RU" dirty="0"/>
          </a:p>
          <a:p>
            <a:r>
              <a:rPr lang="en-US" dirty="0"/>
              <a:t>What is true for Arabic language is also very much the same for the group of Indic languages. In total probably just under 2 billion people are potentially affected by these complex script requirements</a:t>
            </a:r>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6</a:t>
            </a:fld>
            <a:endParaRPr lang="en-US" dirty="0"/>
          </a:p>
        </p:txBody>
      </p:sp>
    </p:spTree>
    <p:extLst>
      <p:ext uri="{BB962C8B-B14F-4D97-AF65-F5344CB8AC3E}">
        <p14:creationId xmlns:p14="http://schemas.microsoft.com/office/powerpoint/2010/main" val="3899206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and foremost thing in displaying RTL texts is BIDI algorithm.</a:t>
            </a:r>
          </a:p>
          <a:p>
            <a:r>
              <a:rPr lang="en-US" dirty="0"/>
              <a:t>Let’s have a better understanding on why Bidi algorithm is needed at all?</a:t>
            </a:r>
          </a:p>
          <a:p>
            <a:r>
              <a:rPr lang="en-US" dirty="0"/>
              <a:t>Why not just display the portion of the text that fit into the screen? Right to left should not be as difficult, right?</a:t>
            </a:r>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7</a:t>
            </a:fld>
            <a:endParaRPr lang="en-US" dirty="0"/>
          </a:p>
        </p:txBody>
      </p:sp>
    </p:spTree>
    <p:extLst>
      <p:ext uri="{BB962C8B-B14F-4D97-AF65-F5344CB8AC3E}">
        <p14:creationId xmlns:p14="http://schemas.microsoft.com/office/powerpoint/2010/main" val="3734763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and foremost thing in displaying RTL texts is BIDI algorithm.</a:t>
            </a:r>
          </a:p>
          <a:p>
            <a:r>
              <a:rPr lang="en-US" dirty="0"/>
              <a:t>Let’s have a better understanding on why Bidi algorithm is needed at all?</a:t>
            </a:r>
          </a:p>
          <a:p>
            <a:r>
              <a:rPr lang="en-US" dirty="0"/>
              <a:t>Why not just display the portion of the text that fit into the screen? Right to left should not be as difficult, right?</a:t>
            </a:r>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8</a:t>
            </a:fld>
            <a:endParaRPr lang="en-US" dirty="0"/>
          </a:p>
        </p:txBody>
      </p:sp>
    </p:spTree>
    <p:extLst>
      <p:ext uri="{BB962C8B-B14F-4D97-AF65-F5344CB8AC3E}">
        <p14:creationId xmlns:p14="http://schemas.microsoft.com/office/powerpoint/2010/main" val="3724735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TODO: Is “default” option really an option?</a:t>
            </a:r>
          </a:p>
          <a:p>
            <a:r>
              <a:rPr lang="en-US" dirty="0"/>
              <a:t>Although that might have taken off some burden from font creators if all the transformations were applied at the Unicode level and all the rules were described there, Unicode would be overcrowded by all those combinations</a:t>
            </a:r>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11</a:t>
            </a:fld>
            <a:endParaRPr lang="en-US" dirty="0"/>
          </a:p>
        </p:txBody>
      </p:sp>
    </p:spTree>
    <p:extLst>
      <p:ext uri="{BB962C8B-B14F-4D97-AF65-F5344CB8AC3E}">
        <p14:creationId xmlns:p14="http://schemas.microsoft.com/office/powerpoint/2010/main" val="2085453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Creating good quality PDFs is much harder than just using standard text showing operators passing the corresponding glyphs as arguments</a:t>
            </a:r>
            <a:endParaRPr lang="en-GB"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12</a:t>
            </a:fld>
            <a:endParaRPr lang="en-US" dirty="0"/>
          </a:p>
        </p:txBody>
      </p:sp>
    </p:spTree>
    <p:extLst>
      <p:ext uri="{BB962C8B-B14F-4D97-AF65-F5344CB8AC3E}">
        <p14:creationId xmlns:p14="http://schemas.microsoft.com/office/powerpoint/2010/main" val="27046951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Pag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90B4BC-4244-4D35-99C9-95C14160B702}"/>
              </a:ext>
            </a:extLst>
          </p:cNvPr>
          <p:cNvSpPr/>
          <p:nvPr userDrawn="1"/>
        </p:nvSpPr>
        <p:spPr bwMode="auto">
          <a:xfrm>
            <a:off x="0" y="-1"/>
            <a:ext cx="14630400" cy="822960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a:p>
        </p:txBody>
      </p:sp>
      <p:sp>
        <p:nvSpPr>
          <p:cNvPr id="9" name="Picture Placeholder 7"/>
          <p:cNvSpPr>
            <a:spLocks noGrp="1"/>
          </p:cNvSpPr>
          <p:nvPr>
            <p:ph type="pic" sz="quarter" idx="10" hasCustomPrompt="1"/>
          </p:nvPr>
        </p:nvSpPr>
        <p:spPr>
          <a:xfrm>
            <a:off x="0" y="-1"/>
            <a:ext cx="14630400" cy="4527723"/>
          </a:xfrm>
          <a:prstGeom prst="rect">
            <a:avLst/>
          </a:prstGeom>
          <a:solidFill>
            <a:schemeClr val="tx2">
              <a:lumMod val="10000"/>
              <a:lumOff val="90000"/>
            </a:schemeClr>
          </a:solidFill>
          <a:ln w="19050">
            <a:noFill/>
          </a:ln>
        </p:spPr>
        <p:txBody>
          <a:bodyPr tIns="0" bIns="182880" anchor="b"/>
          <a:lstStyle>
            <a:lvl1pPr algn="ctr">
              <a:buNone/>
              <a:defRPr sz="1680" baseline="0">
                <a:solidFill>
                  <a:schemeClr val="tx1">
                    <a:lumMod val="75000"/>
                    <a:lumOff val="25000"/>
                  </a:schemeClr>
                </a:solidFill>
              </a:defRPr>
            </a:lvl1pPr>
          </a:lstStyle>
          <a:p>
            <a:r>
              <a:rPr lang="en-US" dirty="0"/>
              <a:t>Click Icon To Add Image</a:t>
            </a:r>
          </a:p>
        </p:txBody>
      </p:sp>
      <p:sp>
        <p:nvSpPr>
          <p:cNvPr id="2" name="Title 1">
            <a:extLst>
              <a:ext uri="{FF2B5EF4-FFF2-40B4-BE49-F238E27FC236}">
                <a16:creationId xmlns:a16="http://schemas.microsoft.com/office/drawing/2014/main" id="{B8931151-CFFD-4D38-B2A0-DB45323E7DE4}"/>
              </a:ext>
            </a:extLst>
          </p:cNvPr>
          <p:cNvSpPr>
            <a:spLocks noGrp="1"/>
          </p:cNvSpPr>
          <p:nvPr>
            <p:ph type="title"/>
          </p:nvPr>
        </p:nvSpPr>
        <p:spPr>
          <a:xfrm>
            <a:off x="5486400" y="5334001"/>
            <a:ext cx="8516982" cy="1346200"/>
          </a:xfrm>
          <a:prstGeom prst="rect">
            <a:avLst/>
          </a:prstGeom>
          <a:noFill/>
          <a:ln>
            <a:noFill/>
          </a:ln>
        </p:spPr>
        <p:style>
          <a:lnRef idx="0">
            <a:scrgbClr r="0" g="0" b="0"/>
          </a:lnRef>
          <a:fillRef idx="0">
            <a:scrgbClr r="0" g="0" b="0"/>
          </a:fillRef>
          <a:effectRef idx="0">
            <a:scrgbClr r="0" g="0" b="0"/>
          </a:effectRef>
          <a:fontRef idx="minor">
            <a:schemeClr val="dk1"/>
          </a:fontRef>
        </p:style>
        <p:txBody>
          <a:bodyPr>
            <a:noAutofit/>
          </a:bodyPr>
          <a:lstStyle>
            <a:lvl1pPr algn="ctr">
              <a:defRPr sz="6400">
                <a:latin typeface="+mj-lt"/>
              </a:defRPr>
            </a:lvl1pPr>
          </a:lstStyle>
          <a:p>
            <a:r>
              <a:rPr lang="en-US"/>
              <a:t>Click to edit Master title style</a:t>
            </a:r>
            <a:endParaRPr lang="en-US" dirty="0"/>
          </a:p>
        </p:txBody>
      </p:sp>
      <p:sp>
        <p:nvSpPr>
          <p:cNvPr id="7" name="Text Placeholder 5">
            <a:extLst>
              <a:ext uri="{FF2B5EF4-FFF2-40B4-BE49-F238E27FC236}">
                <a16:creationId xmlns:a16="http://schemas.microsoft.com/office/drawing/2014/main" id="{3C749B24-D11E-4DF3-8F62-09402F054C3A}"/>
              </a:ext>
            </a:extLst>
          </p:cNvPr>
          <p:cNvSpPr>
            <a:spLocks noGrp="1"/>
          </p:cNvSpPr>
          <p:nvPr>
            <p:ph type="body" sz="quarter" idx="11" hasCustomPrompt="1"/>
          </p:nvPr>
        </p:nvSpPr>
        <p:spPr>
          <a:xfrm>
            <a:off x="5486400" y="6680201"/>
            <a:ext cx="8534400" cy="560629"/>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2560" baseline="0">
                <a:solidFill>
                  <a:schemeClr val="bg1"/>
                </a:solidFill>
              </a:defRPr>
            </a:lvl1pPr>
          </a:lstStyle>
          <a:p>
            <a:pPr lvl="0"/>
            <a:r>
              <a:rPr lang="en-US" dirty="0"/>
              <a:t>Subtitle goes here</a:t>
            </a:r>
          </a:p>
        </p:txBody>
      </p:sp>
      <p:pic>
        <p:nvPicPr>
          <p:cNvPr id="6" name="Grafik 5">
            <a:extLst>
              <a:ext uri="{FF2B5EF4-FFF2-40B4-BE49-F238E27FC236}">
                <a16:creationId xmlns:a16="http://schemas.microsoft.com/office/drawing/2014/main" id="{F67822E3-5946-461A-A5FF-4109071F5AA3}"/>
              </a:ext>
            </a:extLst>
          </p:cNvPr>
          <p:cNvPicPr>
            <a:picLocks noChangeAspect="1"/>
          </p:cNvPicPr>
          <p:nvPr userDrawn="1"/>
        </p:nvPicPr>
        <p:blipFill>
          <a:blip r:embed="rId2">
            <a:clrChange>
              <a:clrFrom>
                <a:srgbClr val="FFFFFF"/>
              </a:clrFrom>
              <a:clrTo>
                <a:srgbClr val="FFFFFF">
                  <a:alpha val="0"/>
                </a:srgbClr>
              </a:clrTo>
            </a:clrChange>
          </a:blip>
          <a:stretch>
            <a:fillRect/>
          </a:stretch>
        </p:blipFill>
        <p:spPr>
          <a:xfrm>
            <a:off x="690464" y="5563306"/>
            <a:ext cx="4320479" cy="1727660"/>
          </a:xfrm>
          <a:prstGeom prst="rect">
            <a:avLst/>
          </a:prstGeom>
        </p:spPr>
      </p:pic>
    </p:spTree>
    <p:extLst>
      <p:ext uri="{BB962C8B-B14F-4D97-AF65-F5344CB8AC3E}">
        <p14:creationId xmlns:p14="http://schemas.microsoft.com/office/powerpoint/2010/main" val="107992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87B0B6A-7B37-44F9-A25D-93E5C17BCF5C}"/>
              </a:ext>
            </a:extLst>
          </p:cNvPr>
          <p:cNvSpPr/>
          <p:nvPr userDrawn="1"/>
        </p:nvSpPr>
        <p:spPr bwMode="auto">
          <a:xfrm>
            <a:off x="0" y="0"/>
            <a:ext cx="14630400" cy="7356765"/>
          </a:xfrm>
          <a:prstGeom prst="rect">
            <a:avLst/>
          </a:prstGeom>
          <a:ln>
            <a:noFill/>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dirty="0"/>
          </a:p>
        </p:txBody>
      </p:sp>
      <p:sp>
        <p:nvSpPr>
          <p:cNvPr id="2" name="Title 1">
            <a:extLst>
              <a:ext uri="{FF2B5EF4-FFF2-40B4-BE49-F238E27FC236}">
                <a16:creationId xmlns:a16="http://schemas.microsoft.com/office/drawing/2014/main" id="{CC556F1E-776F-4A3A-B25B-8CC09FAB0AFF}"/>
              </a:ext>
            </a:extLst>
          </p:cNvPr>
          <p:cNvSpPr>
            <a:spLocks noGrp="1"/>
          </p:cNvSpPr>
          <p:nvPr>
            <p:ph type="title"/>
          </p:nvPr>
        </p:nvSpPr>
        <p:spPr>
          <a:xfrm>
            <a:off x="1066800" y="4911435"/>
            <a:ext cx="12420600" cy="879765"/>
          </a:xfrm>
        </p:spPr>
        <p:txBody>
          <a:bodyPr>
            <a:noAutofit/>
          </a:bodyPr>
          <a:lstStyle>
            <a:lvl1pPr algn="ctr">
              <a:defRPr sz="6600">
                <a:solidFill>
                  <a:schemeClr val="accent1"/>
                </a:solidFill>
              </a:defRPr>
            </a:lvl1pPr>
          </a:lstStyle>
          <a:p>
            <a:r>
              <a:rPr lang="en-US"/>
              <a:t>Click to edit Master title style</a:t>
            </a:r>
            <a:endParaRPr lang="en-US" dirty="0"/>
          </a:p>
        </p:txBody>
      </p:sp>
      <p:sp>
        <p:nvSpPr>
          <p:cNvPr id="3" name="Slide Number Placeholder 2">
            <a:extLst>
              <a:ext uri="{FF2B5EF4-FFF2-40B4-BE49-F238E27FC236}">
                <a16:creationId xmlns:a16="http://schemas.microsoft.com/office/drawing/2014/main" id="{4CD2840B-A3BB-43A2-88D9-88DB03343832}"/>
              </a:ext>
            </a:extLst>
          </p:cNvPr>
          <p:cNvSpPr>
            <a:spLocks noGrp="1"/>
          </p:cNvSpPr>
          <p:nvPr>
            <p:ph type="sldNum" sz="quarter" idx="10"/>
          </p:nvPr>
        </p:nvSpPr>
        <p:spPr/>
        <p:txBody>
          <a:bodyPr/>
          <a:lstStyle/>
          <a:p>
            <a:fld id="{E97B2643-4BC2-4B31-BCA2-7AE69F3534FC}" type="slidenum">
              <a:rPr lang="en-US" smtClean="0"/>
              <a:pPr/>
              <a:t>‹#›</a:t>
            </a:fld>
            <a:endParaRPr lang="en-US"/>
          </a:p>
        </p:txBody>
      </p:sp>
      <p:sp>
        <p:nvSpPr>
          <p:cNvPr id="4" name="Footer Placeholder 3">
            <a:extLst>
              <a:ext uri="{FF2B5EF4-FFF2-40B4-BE49-F238E27FC236}">
                <a16:creationId xmlns:a16="http://schemas.microsoft.com/office/drawing/2014/main" id="{B89BEB84-1005-4230-BF2F-FAED5FC34C01}"/>
              </a:ext>
            </a:extLst>
          </p:cNvPr>
          <p:cNvSpPr>
            <a:spLocks noGrp="1"/>
          </p:cNvSpPr>
          <p:nvPr>
            <p:ph type="ftr" sz="quarter" idx="11"/>
          </p:nvPr>
        </p:nvSpPr>
        <p:spPr/>
        <p:txBody>
          <a:bodyPr/>
          <a:lstStyle/>
          <a:p>
            <a:r>
              <a:rPr lang="en-US" dirty="0"/>
              <a:t>Copyright © 2020, PDF Association</a:t>
            </a:r>
          </a:p>
        </p:txBody>
      </p:sp>
      <p:sp>
        <p:nvSpPr>
          <p:cNvPr id="5" name="Freeform 5">
            <a:extLst>
              <a:ext uri="{FF2B5EF4-FFF2-40B4-BE49-F238E27FC236}">
                <a16:creationId xmlns:a16="http://schemas.microsoft.com/office/drawing/2014/main" id="{D9234F35-98EE-4821-9A2F-7A24EF693B65}"/>
              </a:ext>
            </a:extLst>
          </p:cNvPr>
          <p:cNvSpPr>
            <a:spLocks noEditPoints="1"/>
          </p:cNvSpPr>
          <p:nvPr userDrawn="1"/>
        </p:nvSpPr>
        <p:spPr bwMode="auto">
          <a:xfrm>
            <a:off x="6354400" y="1129392"/>
            <a:ext cx="1921600" cy="2985408"/>
          </a:xfrm>
          <a:custGeom>
            <a:avLst/>
            <a:gdLst>
              <a:gd name="T0" fmla="*/ 598 w 701"/>
              <a:gd name="T1" fmla="*/ 75 h 1090"/>
              <a:gd name="T2" fmla="*/ 338 w 701"/>
              <a:gd name="T3" fmla="*/ 0 h 1090"/>
              <a:gd name="T4" fmla="*/ 138 w 701"/>
              <a:gd name="T5" fmla="*/ 52 h 1090"/>
              <a:gd name="T6" fmla="*/ 0 w 701"/>
              <a:gd name="T7" fmla="*/ 331 h 1090"/>
              <a:gd name="T8" fmla="*/ 200 w 701"/>
              <a:gd name="T9" fmla="*/ 331 h 1090"/>
              <a:gd name="T10" fmla="*/ 233 w 701"/>
              <a:gd name="T11" fmla="*/ 221 h 1090"/>
              <a:gd name="T12" fmla="*/ 347 w 701"/>
              <a:gd name="T13" fmla="*/ 168 h 1090"/>
              <a:gd name="T14" fmla="*/ 459 w 701"/>
              <a:gd name="T15" fmla="*/ 211 h 1090"/>
              <a:gd name="T16" fmla="*/ 490 w 701"/>
              <a:gd name="T17" fmla="*/ 307 h 1090"/>
              <a:gd name="T18" fmla="*/ 456 w 701"/>
              <a:gd name="T19" fmla="*/ 390 h 1090"/>
              <a:gd name="T20" fmla="*/ 416 w 701"/>
              <a:gd name="T21" fmla="*/ 431 h 1090"/>
              <a:gd name="T22" fmla="*/ 260 w 701"/>
              <a:gd name="T23" fmla="*/ 556 h 1090"/>
              <a:gd name="T24" fmla="*/ 228 w 701"/>
              <a:gd name="T25" fmla="*/ 707 h 1090"/>
              <a:gd name="T26" fmla="*/ 247 w 701"/>
              <a:gd name="T27" fmla="*/ 722 h 1090"/>
              <a:gd name="T28" fmla="*/ 402 w 701"/>
              <a:gd name="T29" fmla="*/ 722 h 1090"/>
              <a:gd name="T30" fmla="*/ 421 w 701"/>
              <a:gd name="T31" fmla="*/ 705 h 1090"/>
              <a:gd name="T32" fmla="*/ 429 w 701"/>
              <a:gd name="T33" fmla="*/ 652 h 1090"/>
              <a:gd name="T34" fmla="*/ 489 w 701"/>
              <a:gd name="T35" fmla="*/ 580 h 1090"/>
              <a:gd name="T36" fmla="*/ 544 w 701"/>
              <a:gd name="T37" fmla="*/ 542 h 1090"/>
              <a:gd name="T38" fmla="*/ 650 w 701"/>
              <a:gd name="T39" fmla="*/ 447 h 1090"/>
              <a:gd name="T40" fmla="*/ 701 w 701"/>
              <a:gd name="T41" fmla="*/ 295 h 1090"/>
              <a:gd name="T42" fmla="*/ 598 w 701"/>
              <a:gd name="T43" fmla="*/ 75 h 1090"/>
              <a:gd name="T44" fmla="*/ 335 w 701"/>
              <a:gd name="T45" fmla="*/ 842 h 1090"/>
              <a:gd name="T46" fmla="*/ 207 w 701"/>
              <a:gd name="T47" fmla="*/ 962 h 1090"/>
              <a:gd name="T48" fmla="*/ 328 w 701"/>
              <a:gd name="T49" fmla="*/ 1088 h 1090"/>
              <a:gd name="T50" fmla="*/ 457 w 701"/>
              <a:gd name="T51" fmla="*/ 969 h 1090"/>
              <a:gd name="T52" fmla="*/ 335 w 701"/>
              <a:gd name="T53" fmla="*/ 842 h 1090"/>
              <a:gd name="T54" fmla="*/ 335 w 701"/>
              <a:gd name="T55" fmla="*/ 842 h 1090"/>
              <a:gd name="T56" fmla="*/ 335 w 701"/>
              <a:gd name="T57" fmla="*/ 842 h 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01" h="1090">
                <a:moveTo>
                  <a:pt x="598" y="75"/>
                </a:moveTo>
                <a:cubicBezTo>
                  <a:pt x="529" y="25"/>
                  <a:pt x="442" y="0"/>
                  <a:pt x="338" y="0"/>
                </a:cubicBezTo>
                <a:cubicBezTo>
                  <a:pt x="259" y="0"/>
                  <a:pt x="192" y="18"/>
                  <a:pt x="138" y="52"/>
                </a:cubicBezTo>
                <a:cubicBezTo>
                  <a:pt x="51" y="107"/>
                  <a:pt x="6" y="200"/>
                  <a:pt x="0" y="331"/>
                </a:cubicBezTo>
                <a:cubicBezTo>
                  <a:pt x="200" y="331"/>
                  <a:pt x="200" y="331"/>
                  <a:pt x="200" y="331"/>
                </a:cubicBezTo>
                <a:cubicBezTo>
                  <a:pt x="200" y="293"/>
                  <a:pt x="211" y="256"/>
                  <a:pt x="233" y="221"/>
                </a:cubicBezTo>
                <a:cubicBezTo>
                  <a:pt x="256" y="185"/>
                  <a:pt x="293" y="168"/>
                  <a:pt x="347" y="168"/>
                </a:cubicBezTo>
                <a:cubicBezTo>
                  <a:pt x="401" y="168"/>
                  <a:pt x="438" y="182"/>
                  <a:pt x="459" y="211"/>
                </a:cubicBezTo>
                <a:cubicBezTo>
                  <a:pt x="479" y="240"/>
                  <a:pt x="490" y="272"/>
                  <a:pt x="490" y="307"/>
                </a:cubicBezTo>
                <a:cubicBezTo>
                  <a:pt x="490" y="337"/>
                  <a:pt x="474" y="365"/>
                  <a:pt x="456" y="390"/>
                </a:cubicBezTo>
                <a:cubicBezTo>
                  <a:pt x="446" y="405"/>
                  <a:pt x="432" y="418"/>
                  <a:pt x="416" y="431"/>
                </a:cubicBezTo>
                <a:cubicBezTo>
                  <a:pt x="416" y="431"/>
                  <a:pt x="308" y="500"/>
                  <a:pt x="260" y="556"/>
                </a:cubicBezTo>
                <a:cubicBezTo>
                  <a:pt x="232" y="589"/>
                  <a:pt x="230" y="637"/>
                  <a:pt x="228" y="707"/>
                </a:cubicBezTo>
                <a:cubicBezTo>
                  <a:pt x="227" y="712"/>
                  <a:pt x="229" y="722"/>
                  <a:pt x="247" y="722"/>
                </a:cubicBezTo>
                <a:cubicBezTo>
                  <a:pt x="402" y="722"/>
                  <a:pt x="402" y="722"/>
                  <a:pt x="402" y="722"/>
                </a:cubicBezTo>
                <a:cubicBezTo>
                  <a:pt x="417" y="722"/>
                  <a:pt x="421" y="710"/>
                  <a:pt x="421" y="705"/>
                </a:cubicBezTo>
                <a:cubicBezTo>
                  <a:pt x="422" y="680"/>
                  <a:pt x="425" y="667"/>
                  <a:pt x="429" y="652"/>
                </a:cubicBezTo>
                <a:cubicBezTo>
                  <a:pt x="438" y="625"/>
                  <a:pt x="462" y="601"/>
                  <a:pt x="489" y="580"/>
                </a:cubicBezTo>
                <a:cubicBezTo>
                  <a:pt x="544" y="542"/>
                  <a:pt x="544" y="542"/>
                  <a:pt x="544" y="542"/>
                </a:cubicBezTo>
                <a:cubicBezTo>
                  <a:pt x="593" y="503"/>
                  <a:pt x="633" y="472"/>
                  <a:pt x="650" y="447"/>
                </a:cubicBezTo>
                <a:cubicBezTo>
                  <a:pt x="680" y="406"/>
                  <a:pt x="701" y="355"/>
                  <a:pt x="701" y="295"/>
                </a:cubicBezTo>
                <a:cubicBezTo>
                  <a:pt x="701" y="198"/>
                  <a:pt x="667" y="124"/>
                  <a:pt x="598" y="75"/>
                </a:cubicBezTo>
                <a:close/>
                <a:moveTo>
                  <a:pt x="335" y="842"/>
                </a:moveTo>
                <a:cubicBezTo>
                  <a:pt x="266" y="840"/>
                  <a:pt x="209" y="887"/>
                  <a:pt x="207" y="962"/>
                </a:cubicBezTo>
                <a:cubicBezTo>
                  <a:pt x="205" y="1037"/>
                  <a:pt x="259" y="1086"/>
                  <a:pt x="328" y="1088"/>
                </a:cubicBezTo>
                <a:cubicBezTo>
                  <a:pt x="400" y="1090"/>
                  <a:pt x="455" y="1044"/>
                  <a:pt x="457" y="969"/>
                </a:cubicBezTo>
                <a:cubicBezTo>
                  <a:pt x="459" y="895"/>
                  <a:pt x="407" y="844"/>
                  <a:pt x="335" y="842"/>
                </a:cubicBezTo>
                <a:close/>
                <a:moveTo>
                  <a:pt x="335" y="842"/>
                </a:moveTo>
                <a:cubicBezTo>
                  <a:pt x="335" y="842"/>
                  <a:pt x="335" y="842"/>
                  <a:pt x="335" y="842"/>
                </a:cubicBezTo>
              </a:path>
            </a:pathLst>
          </a:custGeom>
          <a:solidFill>
            <a:schemeClr val="accent1"/>
          </a:solidFill>
          <a:ln w="9525">
            <a:noFill/>
            <a:round/>
            <a:headEnd/>
            <a:tailEnd/>
          </a:ln>
          <a:effectLst>
            <a:innerShdw blurRad="63500" dist="50800" dir="16200000">
              <a:prstClr val="black">
                <a:alpha val="50000"/>
              </a:prstClr>
            </a:innerShdw>
          </a:effectLst>
        </p:spPr>
        <p:txBody>
          <a:bodyPr vert="horz" wrap="square" lIns="146304" tIns="73152" rIns="146304" bIns="73152" numCol="1" anchor="t" anchorCtr="0" compatLnSpc="1">
            <a:prstTxWarp prst="textNoShape">
              <a:avLst/>
            </a:prstTxWarp>
          </a:bodyPr>
          <a:lstStyle/>
          <a:p>
            <a:endParaRPr lang="en-US" sz="4608"/>
          </a:p>
        </p:txBody>
      </p:sp>
      <p:sp>
        <p:nvSpPr>
          <p:cNvPr id="10" name="Text Placeholder 9">
            <a:extLst>
              <a:ext uri="{FF2B5EF4-FFF2-40B4-BE49-F238E27FC236}">
                <a16:creationId xmlns:a16="http://schemas.microsoft.com/office/drawing/2014/main" id="{95A7430E-E6B0-449A-8952-136522652B9E}"/>
              </a:ext>
            </a:extLst>
          </p:cNvPr>
          <p:cNvSpPr>
            <a:spLocks noGrp="1"/>
          </p:cNvSpPr>
          <p:nvPr>
            <p:ph type="body" sz="quarter" idx="12" hasCustomPrompt="1"/>
          </p:nvPr>
        </p:nvSpPr>
        <p:spPr>
          <a:xfrm>
            <a:off x="1066800" y="5791200"/>
            <a:ext cx="12420600" cy="533400"/>
          </a:xfrm>
        </p:spPr>
        <p:txBody>
          <a:bodyPr>
            <a:normAutofit/>
          </a:bodyPr>
          <a:lstStyle>
            <a:lvl1pPr marL="182880" indent="0" algn="ctr">
              <a:buNone/>
              <a:defRPr sz="2800">
                <a:solidFill>
                  <a:schemeClr val="tx2">
                    <a:lumMod val="75000"/>
                    <a:lumOff val="25000"/>
                  </a:schemeClr>
                </a:solidFill>
              </a:defRPr>
            </a:lvl1pPr>
          </a:lstStyle>
          <a:p>
            <a:pPr lvl="0"/>
            <a:r>
              <a:rPr lang="en-US" dirty="0"/>
              <a:t>Subtitle</a:t>
            </a:r>
          </a:p>
        </p:txBody>
      </p:sp>
    </p:spTree>
    <p:extLst>
      <p:ext uri="{BB962C8B-B14F-4D97-AF65-F5344CB8AC3E}">
        <p14:creationId xmlns:p14="http://schemas.microsoft.com/office/powerpoint/2010/main" val="238322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with Footer">
    <p:spTree>
      <p:nvGrpSpPr>
        <p:cNvPr id="1" name=""/>
        <p:cNvGrpSpPr/>
        <p:nvPr/>
      </p:nvGrpSpPr>
      <p:grpSpPr>
        <a:xfrm>
          <a:off x="0" y="0"/>
          <a:ext cx="0" cy="0"/>
          <a:chOff x="0" y="0"/>
          <a:chExt cx="0" cy="0"/>
        </a:xfrm>
      </p:grpSpPr>
      <p:pic>
        <p:nvPicPr>
          <p:cNvPr id="5" name="Picture 4" descr="A close up of a sign&#10;&#10;Description automatically generated">
            <a:extLst>
              <a:ext uri="{FF2B5EF4-FFF2-40B4-BE49-F238E27FC236}">
                <a16:creationId xmlns:a16="http://schemas.microsoft.com/office/drawing/2014/main" id="{7B898CC9-B777-49C1-AA2C-3D0B3A133552}"/>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5800" y="7544562"/>
            <a:ext cx="990601" cy="455677"/>
          </a:xfrm>
          <a:prstGeom prst="rect">
            <a:avLst/>
          </a:prstGeom>
        </p:spPr>
      </p:pic>
      <p:sp>
        <p:nvSpPr>
          <p:cNvPr id="7" name="Rectangle 6">
            <a:extLst>
              <a:ext uri="{FF2B5EF4-FFF2-40B4-BE49-F238E27FC236}">
                <a16:creationId xmlns:a16="http://schemas.microsoft.com/office/drawing/2014/main" id="{ABF09EA4-3857-4092-B1B9-6D3EA2C367EF}"/>
              </a:ext>
            </a:extLst>
          </p:cNvPr>
          <p:cNvSpPr/>
          <p:nvPr userDrawn="1"/>
        </p:nvSpPr>
        <p:spPr bwMode="auto">
          <a:xfrm>
            <a:off x="0" y="0"/>
            <a:ext cx="14630400" cy="7356765"/>
          </a:xfrm>
          <a:prstGeom prst="rect">
            <a:avLst/>
          </a:prstGeom>
          <a:ln>
            <a:noFill/>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dirty="0"/>
          </a:p>
        </p:txBody>
      </p:sp>
      <p:sp>
        <p:nvSpPr>
          <p:cNvPr id="2" name="Footer Placeholder 1">
            <a:extLst>
              <a:ext uri="{FF2B5EF4-FFF2-40B4-BE49-F238E27FC236}">
                <a16:creationId xmlns:a16="http://schemas.microsoft.com/office/drawing/2014/main" id="{9F3E5226-8CED-4E47-AF1B-071254765840}"/>
              </a:ext>
            </a:extLst>
          </p:cNvPr>
          <p:cNvSpPr>
            <a:spLocks noGrp="1"/>
          </p:cNvSpPr>
          <p:nvPr>
            <p:ph type="ftr" sz="quarter" idx="10"/>
          </p:nvPr>
        </p:nvSpPr>
        <p:spPr/>
        <p:txBody>
          <a:bodyPr/>
          <a:lstStyle/>
          <a:p>
            <a:r>
              <a:rPr lang="en-US" dirty="0"/>
              <a:t>Copyright © 2020, PDF Association</a:t>
            </a:r>
          </a:p>
        </p:txBody>
      </p:sp>
      <p:sp>
        <p:nvSpPr>
          <p:cNvPr id="3" name="Slide Number Placeholder 2">
            <a:extLst>
              <a:ext uri="{FF2B5EF4-FFF2-40B4-BE49-F238E27FC236}">
                <a16:creationId xmlns:a16="http://schemas.microsoft.com/office/drawing/2014/main" id="{C3C5FCB6-68EF-4A1C-B4F5-6C73EA032E9A}"/>
              </a:ext>
            </a:extLst>
          </p:cNvPr>
          <p:cNvSpPr>
            <a:spLocks noGrp="1"/>
          </p:cNvSpPr>
          <p:nvPr>
            <p:ph type="sldNum" sz="quarter" idx="11"/>
          </p:nvPr>
        </p:nvSpPr>
        <p:spPr/>
        <p:txBody>
          <a:bodyPr/>
          <a:lstStyle/>
          <a:p>
            <a:fld id="{E97B2643-4BC2-4B31-BCA2-7AE69F3534FC}" type="slidenum">
              <a:rPr lang="en-US" smtClean="0"/>
              <a:pPr/>
              <a:t>‹#›</a:t>
            </a:fld>
            <a:endParaRPr lang="en-US"/>
          </a:p>
        </p:txBody>
      </p:sp>
    </p:spTree>
    <p:extLst>
      <p:ext uri="{BB962C8B-B14F-4D97-AF65-F5344CB8AC3E}">
        <p14:creationId xmlns:p14="http://schemas.microsoft.com/office/powerpoint/2010/main" val="909661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Pictures">
    <p:spTree>
      <p:nvGrpSpPr>
        <p:cNvPr id="1" name=""/>
        <p:cNvGrpSpPr/>
        <p:nvPr/>
      </p:nvGrpSpPr>
      <p:grpSpPr>
        <a:xfrm>
          <a:off x="0" y="0"/>
          <a:ext cx="0" cy="0"/>
          <a:chOff x="0" y="0"/>
          <a:chExt cx="0" cy="0"/>
        </a:xfrm>
      </p:grpSpPr>
      <p:pic>
        <p:nvPicPr>
          <p:cNvPr id="5" name="Picture 4" descr="A close up of a sign&#10;&#10;Description automatically generated">
            <a:extLst>
              <a:ext uri="{FF2B5EF4-FFF2-40B4-BE49-F238E27FC236}">
                <a16:creationId xmlns:a16="http://schemas.microsoft.com/office/drawing/2014/main" id="{7B898CC9-B777-49C1-AA2C-3D0B3A133552}"/>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5800" y="7544562"/>
            <a:ext cx="990601" cy="455677"/>
          </a:xfrm>
          <a:prstGeom prst="rect">
            <a:avLst/>
          </a:prstGeom>
        </p:spPr>
      </p:pic>
      <p:sp>
        <p:nvSpPr>
          <p:cNvPr id="2" name="Footer Placeholder 1">
            <a:extLst>
              <a:ext uri="{FF2B5EF4-FFF2-40B4-BE49-F238E27FC236}">
                <a16:creationId xmlns:a16="http://schemas.microsoft.com/office/drawing/2014/main" id="{9F3E5226-8CED-4E47-AF1B-071254765840}"/>
              </a:ext>
            </a:extLst>
          </p:cNvPr>
          <p:cNvSpPr>
            <a:spLocks noGrp="1"/>
          </p:cNvSpPr>
          <p:nvPr>
            <p:ph type="ftr" sz="quarter" idx="10"/>
          </p:nvPr>
        </p:nvSpPr>
        <p:spPr/>
        <p:txBody>
          <a:bodyPr/>
          <a:lstStyle/>
          <a:p>
            <a:r>
              <a:rPr lang="en-US" dirty="0"/>
              <a:t>Copyright © 2020, PDF Association</a:t>
            </a:r>
          </a:p>
        </p:txBody>
      </p:sp>
      <p:sp>
        <p:nvSpPr>
          <p:cNvPr id="3" name="Slide Number Placeholder 2">
            <a:extLst>
              <a:ext uri="{FF2B5EF4-FFF2-40B4-BE49-F238E27FC236}">
                <a16:creationId xmlns:a16="http://schemas.microsoft.com/office/drawing/2014/main" id="{C3C5FCB6-68EF-4A1C-B4F5-6C73EA032E9A}"/>
              </a:ext>
            </a:extLst>
          </p:cNvPr>
          <p:cNvSpPr>
            <a:spLocks noGrp="1"/>
          </p:cNvSpPr>
          <p:nvPr>
            <p:ph type="sldNum" sz="quarter" idx="11"/>
          </p:nvPr>
        </p:nvSpPr>
        <p:spPr/>
        <p:txBody>
          <a:bodyPr/>
          <a:lstStyle/>
          <a:p>
            <a:fld id="{E97B2643-4BC2-4B31-BCA2-7AE69F3534FC}" type="slidenum">
              <a:rPr lang="en-US" smtClean="0"/>
              <a:pPr/>
              <a:t>‹#›</a:t>
            </a:fld>
            <a:endParaRPr lang="en-US"/>
          </a:p>
        </p:txBody>
      </p:sp>
      <p:sp>
        <p:nvSpPr>
          <p:cNvPr id="6" name="Picture Placeholder 7">
            <a:extLst>
              <a:ext uri="{FF2B5EF4-FFF2-40B4-BE49-F238E27FC236}">
                <a16:creationId xmlns:a16="http://schemas.microsoft.com/office/drawing/2014/main" id="{356F17A6-DD40-4C70-A611-6654D1E67E13}"/>
              </a:ext>
            </a:extLst>
          </p:cNvPr>
          <p:cNvSpPr>
            <a:spLocks noGrp="1"/>
          </p:cNvSpPr>
          <p:nvPr>
            <p:ph type="pic" sz="quarter" idx="29" hasCustomPrompt="1"/>
          </p:nvPr>
        </p:nvSpPr>
        <p:spPr>
          <a:xfrm>
            <a:off x="585216" y="2164080"/>
            <a:ext cx="3845923" cy="3845923"/>
          </a:xfrm>
          <a:prstGeom prst="ellipse">
            <a:avLst/>
          </a:prstGeom>
          <a:solidFill>
            <a:schemeClr val="bg1">
              <a:lumMod val="85000"/>
            </a:schemeClr>
          </a:solidFill>
          <a:ln w="19050">
            <a:solidFill>
              <a:schemeClr val="accent1"/>
            </a:solidFill>
          </a:ln>
          <a:effectLst>
            <a:outerShdw blurRad="50800" dist="38100" dir="10800000" algn="r" rotWithShape="0">
              <a:prstClr val="black">
                <a:alpha val="40000"/>
              </a:prstClr>
            </a:outerShdw>
          </a:effectLst>
        </p:spPr>
        <p:txBody>
          <a:bodyPr tIns="0" bIns="182880" anchor="b"/>
          <a:lstStyle>
            <a:lvl1pPr algn="ctr">
              <a:buNone/>
              <a:defRPr lang="en-US" dirty="0"/>
            </a:lvl1pPr>
          </a:lstStyle>
          <a:p>
            <a:r>
              <a:rPr lang="en-US" dirty="0"/>
              <a:t>Click Icon To Add Image</a:t>
            </a:r>
          </a:p>
        </p:txBody>
      </p:sp>
      <p:sp>
        <p:nvSpPr>
          <p:cNvPr id="8" name="Picture Placeholder 7">
            <a:extLst>
              <a:ext uri="{FF2B5EF4-FFF2-40B4-BE49-F238E27FC236}">
                <a16:creationId xmlns:a16="http://schemas.microsoft.com/office/drawing/2014/main" id="{EBE34A3C-7CF3-4369-B0EB-D5A55ABE8CE4}"/>
              </a:ext>
            </a:extLst>
          </p:cNvPr>
          <p:cNvSpPr>
            <a:spLocks noGrp="1"/>
          </p:cNvSpPr>
          <p:nvPr>
            <p:ph type="pic" sz="quarter" idx="35" hasCustomPrompt="1"/>
          </p:nvPr>
        </p:nvSpPr>
        <p:spPr>
          <a:xfrm>
            <a:off x="3768434" y="2164080"/>
            <a:ext cx="3845923" cy="3845923"/>
          </a:xfrm>
          <a:prstGeom prst="ellipse">
            <a:avLst/>
          </a:prstGeom>
          <a:solidFill>
            <a:schemeClr val="bg1">
              <a:lumMod val="85000"/>
            </a:schemeClr>
          </a:solidFill>
          <a:ln w="19050">
            <a:solidFill>
              <a:schemeClr val="accent2"/>
            </a:solidFill>
          </a:ln>
          <a:effectLst>
            <a:outerShdw blurRad="50800" dist="38100" dir="10800000" algn="r" rotWithShape="0">
              <a:prstClr val="black">
                <a:alpha val="40000"/>
              </a:prstClr>
            </a:outerShdw>
          </a:effectLst>
        </p:spPr>
        <p:txBody>
          <a:bodyPr tIns="0" bIns="182880" anchor="b"/>
          <a:lstStyle>
            <a:lvl1pPr algn="ctr">
              <a:buNone/>
              <a:defRPr lang="en-US" dirty="0"/>
            </a:lvl1pPr>
          </a:lstStyle>
          <a:p>
            <a:r>
              <a:rPr lang="en-US" dirty="0"/>
              <a:t>Click Icon To Add Image</a:t>
            </a:r>
          </a:p>
        </p:txBody>
      </p:sp>
      <p:sp>
        <p:nvSpPr>
          <p:cNvPr id="9" name="Picture Placeholder 7">
            <a:extLst>
              <a:ext uri="{FF2B5EF4-FFF2-40B4-BE49-F238E27FC236}">
                <a16:creationId xmlns:a16="http://schemas.microsoft.com/office/drawing/2014/main" id="{0BB6716A-A4DF-4071-B2CC-6EFFEE27BD79}"/>
              </a:ext>
            </a:extLst>
          </p:cNvPr>
          <p:cNvSpPr>
            <a:spLocks noGrp="1"/>
          </p:cNvSpPr>
          <p:nvPr>
            <p:ph type="pic" sz="quarter" idx="39" hasCustomPrompt="1"/>
          </p:nvPr>
        </p:nvSpPr>
        <p:spPr>
          <a:xfrm>
            <a:off x="7002056" y="2164080"/>
            <a:ext cx="3845923" cy="3845923"/>
          </a:xfrm>
          <a:prstGeom prst="ellipse">
            <a:avLst/>
          </a:prstGeom>
          <a:solidFill>
            <a:schemeClr val="bg1">
              <a:lumMod val="85000"/>
            </a:schemeClr>
          </a:solidFill>
          <a:ln w="19050">
            <a:solidFill>
              <a:schemeClr val="accent3"/>
            </a:solidFill>
          </a:ln>
          <a:effectLst>
            <a:outerShdw blurRad="50800" dist="38100" dir="10800000" algn="r" rotWithShape="0">
              <a:prstClr val="black">
                <a:alpha val="40000"/>
              </a:prstClr>
            </a:outerShdw>
          </a:effectLst>
        </p:spPr>
        <p:txBody>
          <a:bodyPr tIns="0" bIns="182880" anchor="b"/>
          <a:lstStyle>
            <a:lvl1pPr algn="ctr">
              <a:buNone/>
              <a:defRPr lang="en-US" dirty="0"/>
            </a:lvl1pPr>
          </a:lstStyle>
          <a:p>
            <a:r>
              <a:rPr lang="en-US" dirty="0"/>
              <a:t>Click Icon To Add Image</a:t>
            </a:r>
          </a:p>
        </p:txBody>
      </p:sp>
      <p:sp>
        <p:nvSpPr>
          <p:cNvPr id="10" name="Picture Placeholder 7">
            <a:extLst>
              <a:ext uri="{FF2B5EF4-FFF2-40B4-BE49-F238E27FC236}">
                <a16:creationId xmlns:a16="http://schemas.microsoft.com/office/drawing/2014/main" id="{44D56116-81DA-40B5-91B9-273F56783702}"/>
              </a:ext>
            </a:extLst>
          </p:cNvPr>
          <p:cNvSpPr>
            <a:spLocks noGrp="1"/>
          </p:cNvSpPr>
          <p:nvPr>
            <p:ph type="pic" sz="quarter" idx="43" hasCustomPrompt="1"/>
          </p:nvPr>
        </p:nvSpPr>
        <p:spPr>
          <a:xfrm>
            <a:off x="10205037" y="2164080"/>
            <a:ext cx="3845923" cy="3845923"/>
          </a:xfrm>
          <a:prstGeom prst="ellipse">
            <a:avLst/>
          </a:prstGeom>
          <a:solidFill>
            <a:schemeClr val="bg1">
              <a:lumMod val="85000"/>
            </a:schemeClr>
          </a:solidFill>
          <a:ln w="19050">
            <a:solidFill>
              <a:schemeClr val="accent4"/>
            </a:solidFill>
          </a:ln>
          <a:effectLst>
            <a:outerShdw blurRad="50800" dist="38100" dir="10800000" algn="r" rotWithShape="0">
              <a:prstClr val="black">
                <a:alpha val="40000"/>
              </a:prstClr>
            </a:outerShdw>
          </a:effectLst>
        </p:spPr>
        <p:txBody>
          <a:bodyPr tIns="0" bIns="182880" anchor="b"/>
          <a:lstStyle>
            <a:lvl1pPr algn="ctr">
              <a:buNone/>
              <a:defRPr lang="en-US" dirty="0"/>
            </a:lvl1pPr>
          </a:lstStyle>
          <a:p>
            <a:r>
              <a:rPr lang="en-US" dirty="0"/>
              <a:t>Click Icon To Add Image</a:t>
            </a:r>
          </a:p>
        </p:txBody>
      </p:sp>
      <p:sp>
        <p:nvSpPr>
          <p:cNvPr id="4" name="Title 3">
            <a:extLst>
              <a:ext uri="{FF2B5EF4-FFF2-40B4-BE49-F238E27FC236}">
                <a16:creationId xmlns:a16="http://schemas.microsoft.com/office/drawing/2014/main" id="{4D855611-D68B-471A-98BD-77C95F35CEC9}"/>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E28A1317-0A70-4BE1-ACBD-E99733D9E413}"/>
              </a:ext>
            </a:extLst>
          </p:cNvPr>
          <p:cNvSpPr>
            <a:spLocks noGrp="1"/>
          </p:cNvSpPr>
          <p:nvPr>
            <p:ph type="body" sz="quarter" idx="44"/>
          </p:nvPr>
        </p:nvSpPr>
        <p:spPr>
          <a:xfrm>
            <a:off x="916568" y="6319953"/>
            <a:ext cx="3183218" cy="455677"/>
          </a:xfrm>
        </p:spPr>
        <p:txBody>
          <a:bodyPr>
            <a:noAutofit/>
          </a:bodyPr>
          <a:lstStyle>
            <a:lvl1pPr marL="0" indent="0" algn="ctr">
              <a:buNone/>
              <a:defRPr sz="2000">
                <a:solidFill>
                  <a:schemeClr val="accent1"/>
                </a:solidFill>
              </a:defRPr>
            </a:lvl1pPr>
            <a:lvl2pPr marL="465138" indent="0" algn="ctr">
              <a:buNone/>
              <a:defRPr sz="1800"/>
            </a:lvl2pPr>
            <a:lvl3pPr marL="758825" indent="0" algn="ctr">
              <a:buNone/>
              <a:defRPr sz="1400"/>
            </a:lvl3pPr>
            <a:lvl4pPr marL="1039813" indent="0" algn="ctr">
              <a:buNone/>
              <a:defRPr sz="1100"/>
            </a:lvl4pPr>
            <a:lvl5pPr marL="1333500" indent="0" algn="ctr">
              <a:buNone/>
              <a:defRPr sz="1100"/>
            </a:lvl5pPr>
          </a:lstStyle>
          <a:p>
            <a:pPr lvl="0"/>
            <a:r>
              <a:rPr lang="en-US"/>
              <a:t>Edit Master text styles</a:t>
            </a:r>
          </a:p>
        </p:txBody>
      </p:sp>
      <p:sp>
        <p:nvSpPr>
          <p:cNvPr id="13" name="Text Placeholder 11">
            <a:extLst>
              <a:ext uri="{FF2B5EF4-FFF2-40B4-BE49-F238E27FC236}">
                <a16:creationId xmlns:a16="http://schemas.microsoft.com/office/drawing/2014/main" id="{5A5C70B7-E5E1-4268-B76B-5B79BEF42447}"/>
              </a:ext>
            </a:extLst>
          </p:cNvPr>
          <p:cNvSpPr>
            <a:spLocks noGrp="1"/>
          </p:cNvSpPr>
          <p:nvPr>
            <p:ph type="body" sz="quarter" idx="45"/>
          </p:nvPr>
        </p:nvSpPr>
        <p:spPr>
          <a:xfrm>
            <a:off x="4099786" y="6319953"/>
            <a:ext cx="3183218" cy="455677"/>
          </a:xfrm>
        </p:spPr>
        <p:txBody>
          <a:bodyPr>
            <a:noAutofit/>
          </a:bodyPr>
          <a:lstStyle>
            <a:lvl1pPr marL="0" indent="0" algn="ctr">
              <a:buNone/>
              <a:defRPr sz="2000">
                <a:solidFill>
                  <a:schemeClr val="accent2"/>
                </a:solidFill>
              </a:defRPr>
            </a:lvl1pPr>
            <a:lvl2pPr marL="465138" indent="0" algn="ctr">
              <a:buNone/>
              <a:defRPr sz="1800"/>
            </a:lvl2pPr>
            <a:lvl3pPr marL="758825" indent="0" algn="ctr">
              <a:buNone/>
              <a:defRPr sz="1400"/>
            </a:lvl3pPr>
            <a:lvl4pPr marL="1039813" indent="0" algn="ctr">
              <a:buNone/>
              <a:defRPr sz="1100"/>
            </a:lvl4pPr>
            <a:lvl5pPr marL="1333500" indent="0" algn="ctr">
              <a:buNone/>
              <a:defRPr sz="1100"/>
            </a:lvl5pPr>
          </a:lstStyle>
          <a:p>
            <a:pPr lvl="0"/>
            <a:r>
              <a:rPr lang="en-US"/>
              <a:t>Edit Master text styles</a:t>
            </a:r>
          </a:p>
        </p:txBody>
      </p:sp>
      <p:sp>
        <p:nvSpPr>
          <p:cNvPr id="14" name="Text Placeholder 11">
            <a:extLst>
              <a:ext uri="{FF2B5EF4-FFF2-40B4-BE49-F238E27FC236}">
                <a16:creationId xmlns:a16="http://schemas.microsoft.com/office/drawing/2014/main" id="{D11C2627-381C-4BAA-BB24-9CEFB39119B8}"/>
              </a:ext>
            </a:extLst>
          </p:cNvPr>
          <p:cNvSpPr>
            <a:spLocks noGrp="1"/>
          </p:cNvSpPr>
          <p:nvPr>
            <p:ph type="body" sz="quarter" idx="46"/>
          </p:nvPr>
        </p:nvSpPr>
        <p:spPr>
          <a:xfrm>
            <a:off x="7333408" y="6319953"/>
            <a:ext cx="3183218" cy="455677"/>
          </a:xfrm>
        </p:spPr>
        <p:txBody>
          <a:bodyPr>
            <a:noAutofit/>
          </a:bodyPr>
          <a:lstStyle>
            <a:lvl1pPr marL="0" indent="0" algn="ctr">
              <a:buNone/>
              <a:defRPr sz="2000">
                <a:solidFill>
                  <a:schemeClr val="accent3"/>
                </a:solidFill>
              </a:defRPr>
            </a:lvl1pPr>
            <a:lvl2pPr marL="465138" indent="0" algn="ctr">
              <a:buNone/>
              <a:defRPr sz="1800"/>
            </a:lvl2pPr>
            <a:lvl3pPr marL="758825" indent="0" algn="ctr">
              <a:buNone/>
              <a:defRPr sz="1400"/>
            </a:lvl3pPr>
            <a:lvl4pPr marL="1039813" indent="0" algn="ctr">
              <a:buNone/>
              <a:defRPr sz="1100"/>
            </a:lvl4pPr>
            <a:lvl5pPr marL="1333500" indent="0" algn="ctr">
              <a:buNone/>
              <a:defRPr sz="1100"/>
            </a:lvl5pPr>
          </a:lstStyle>
          <a:p>
            <a:pPr lvl="0"/>
            <a:r>
              <a:rPr lang="en-US"/>
              <a:t>Edit Master text styles</a:t>
            </a:r>
          </a:p>
        </p:txBody>
      </p:sp>
      <p:sp>
        <p:nvSpPr>
          <p:cNvPr id="15" name="Text Placeholder 11">
            <a:extLst>
              <a:ext uri="{FF2B5EF4-FFF2-40B4-BE49-F238E27FC236}">
                <a16:creationId xmlns:a16="http://schemas.microsoft.com/office/drawing/2014/main" id="{9CCFB1E3-E168-4BF5-934D-77DA51A23817}"/>
              </a:ext>
            </a:extLst>
          </p:cNvPr>
          <p:cNvSpPr>
            <a:spLocks noGrp="1"/>
          </p:cNvSpPr>
          <p:nvPr>
            <p:ph type="body" sz="quarter" idx="47"/>
          </p:nvPr>
        </p:nvSpPr>
        <p:spPr>
          <a:xfrm>
            <a:off x="10536389" y="6319953"/>
            <a:ext cx="3183218" cy="455677"/>
          </a:xfrm>
        </p:spPr>
        <p:txBody>
          <a:bodyPr>
            <a:noAutofit/>
          </a:bodyPr>
          <a:lstStyle>
            <a:lvl1pPr marL="0" indent="0" algn="ctr">
              <a:buNone/>
              <a:defRPr sz="2000">
                <a:solidFill>
                  <a:schemeClr val="accent4"/>
                </a:solidFill>
              </a:defRPr>
            </a:lvl1pPr>
            <a:lvl2pPr marL="465138" indent="0" algn="ctr">
              <a:buNone/>
              <a:defRPr sz="1800"/>
            </a:lvl2pPr>
            <a:lvl3pPr marL="758825" indent="0" algn="ctr">
              <a:buNone/>
              <a:defRPr sz="1400"/>
            </a:lvl3pPr>
            <a:lvl4pPr marL="1039813" indent="0" algn="ctr">
              <a:buNone/>
              <a:defRPr sz="1100"/>
            </a:lvl4pPr>
            <a:lvl5pPr marL="1333500" indent="0" algn="ctr">
              <a:buNone/>
              <a:defRPr sz="1100"/>
            </a:lvl5pPr>
          </a:lstStyle>
          <a:p>
            <a:pPr lvl="0"/>
            <a:r>
              <a:rPr lang="en-US"/>
              <a:t>Edit Master text styles</a:t>
            </a:r>
          </a:p>
        </p:txBody>
      </p:sp>
    </p:spTree>
    <p:extLst>
      <p:ext uri="{BB962C8B-B14F-4D97-AF65-F5344CB8AC3E}">
        <p14:creationId xmlns:p14="http://schemas.microsoft.com/office/powerpoint/2010/main" val="3931068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Effect transition="in" filter="fade">
                                      <p:cBhvr>
                                        <p:cTn id="13" dur="500"/>
                                        <p:tgtEl>
                                          <p:spTgt spid="12">
                                            <p:txEl>
                                              <p:pRg st="0" end="0"/>
                                            </p:txEl>
                                          </p:spTgt>
                                        </p:tgtEl>
                                      </p:cBhvr>
                                    </p:animEffect>
                                    <p:anim calcmode="lin" valueType="num">
                                      <p:cBhvr>
                                        <p:cTn id="14"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53" presetClass="entr" presetSubtype="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childTnLst>
                          </p:cTn>
                        </p:par>
                        <p:par>
                          <p:cTn id="22" fill="hold">
                            <p:stCondLst>
                              <p:cond delay="1500"/>
                            </p:stCondLst>
                            <p:childTnLst>
                              <p:par>
                                <p:cTn id="23" presetID="42" presetClass="entr" presetSubtype="0" fill="hold" grpId="0" nodeType="afterEffect">
                                  <p:stCondLst>
                                    <p:cond delay="0"/>
                                  </p:stCondLst>
                                  <p:childTnLst>
                                    <p:set>
                                      <p:cBhvr>
                                        <p:cTn id="24" dur="1" fill="hold">
                                          <p:stCondLst>
                                            <p:cond delay="0"/>
                                          </p:stCondLst>
                                        </p:cTn>
                                        <p:tgtEl>
                                          <p:spTgt spid="13">
                                            <p:txEl>
                                              <p:pRg st="0" end="0"/>
                                            </p:txEl>
                                          </p:spTgt>
                                        </p:tgtEl>
                                        <p:attrNameLst>
                                          <p:attrName>style.visibility</p:attrName>
                                        </p:attrNameLst>
                                      </p:cBhvr>
                                      <p:to>
                                        <p:strVal val="visible"/>
                                      </p:to>
                                    </p:set>
                                    <p:animEffect transition="in" filter="fade">
                                      <p:cBhvr>
                                        <p:cTn id="25" dur="500"/>
                                        <p:tgtEl>
                                          <p:spTgt spid="13">
                                            <p:txEl>
                                              <p:pRg st="0" end="0"/>
                                            </p:txEl>
                                          </p:spTgt>
                                        </p:tgtEl>
                                      </p:cBhvr>
                                    </p:animEffect>
                                    <p:anim calcmode="lin" valueType="num">
                                      <p:cBhvr>
                                        <p:cTn id="26"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27" dur="5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53" presetClass="entr" presetSubtype="0"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500" fill="hold"/>
                                        <p:tgtEl>
                                          <p:spTgt spid="9"/>
                                        </p:tgtEl>
                                        <p:attrNameLst>
                                          <p:attrName>ppt_w</p:attrName>
                                        </p:attrNameLst>
                                      </p:cBhvr>
                                      <p:tavLst>
                                        <p:tav tm="0">
                                          <p:val>
                                            <p:fltVal val="0"/>
                                          </p:val>
                                        </p:tav>
                                        <p:tav tm="100000">
                                          <p:val>
                                            <p:strVal val="#ppt_w"/>
                                          </p:val>
                                        </p:tav>
                                      </p:tavLst>
                                    </p:anim>
                                    <p:anim calcmode="lin" valueType="num">
                                      <p:cBhvr>
                                        <p:cTn id="32" dur="500" fill="hold"/>
                                        <p:tgtEl>
                                          <p:spTgt spid="9"/>
                                        </p:tgtEl>
                                        <p:attrNameLst>
                                          <p:attrName>ppt_h</p:attrName>
                                        </p:attrNameLst>
                                      </p:cBhvr>
                                      <p:tavLst>
                                        <p:tav tm="0">
                                          <p:val>
                                            <p:fltVal val="0"/>
                                          </p:val>
                                        </p:tav>
                                        <p:tav tm="100000">
                                          <p:val>
                                            <p:strVal val="#ppt_h"/>
                                          </p:val>
                                        </p:tav>
                                      </p:tavLst>
                                    </p:anim>
                                    <p:animEffect transition="in" filter="fade">
                                      <p:cBhvr>
                                        <p:cTn id="33" dur="500"/>
                                        <p:tgtEl>
                                          <p:spTgt spid="9"/>
                                        </p:tgtEl>
                                      </p:cBhvr>
                                    </p:animEffect>
                                  </p:childTnLst>
                                </p:cTn>
                              </p:par>
                            </p:childTnLst>
                          </p:cTn>
                        </p:par>
                        <p:par>
                          <p:cTn id="34" fill="hold">
                            <p:stCondLst>
                              <p:cond delay="2500"/>
                            </p:stCondLst>
                            <p:childTnLst>
                              <p:par>
                                <p:cTn id="35" presetID="42" presetClass="entr" presetSubtype="0" fill="hold" grpId="0" nodeType="afterEffect">
                                  <p:stCondLst>
                                    <p:cond delay="0"/>
                                  </p:stCondLst>
                                  <p:childTnLst>
                                    <p:set>
                                      <p:cBhvr>
                                        <p:cTn id="36" dur="1" fill="hold">
                                          <p:stCondLst>
                                            <p:cond delay="0"/>
                                          </p:stCondLst>
                                        </p:cTn>
                                        <p:tgtEl>
                                          <p:spTgt spid="14">
                                            <p:txEl>
                                              <p:pRg st="0" end="0"/>
                                            </p:txEl>
                                          </p:spTgt>
                                        </p:tgtEl>
                                        <p:attrNameLst>
                                          <p:attrName>style.visibility</p:attrName>
                                        </p:attrNameLst>
                                      </p:cBhvr>
                                      <p:to>
                                        <p:strVal val="visible"/>
                                      </p:to>
                                    </p:set>
                                    <p:animEffect transition="in" filter="fade">
                                      <p:cBhvr>
                                        <p:cTn id="37" dur="500"/>
                                        <p:tgtEl>
                                          <p:spTgt spid="14">
                                            <p:txEl>
                                              <p:pRg st="0" end="0"/>
                                            </p:txEl>
                                          </p:spTgt>
                                        </p:tgtEl>
                                      </p:cBhvr>
                                    </p:animEffect>
                                    <p:anim calcmode="lin" valueType="num">
                                      <p:cBhvr>
                                        <p:cTn id="38"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9" dur="5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53" presetClass="entr" presetSubtype="0" fill="hold" grpId="0" nodeType="after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childTnLst>
                          </p:cTn>
                        </p:par>
                        <p:par>
                          <p:cTn id="46" fill="hold">
                            <p:stCondLst>
                              <p:cond delay="3500"/>
                            </p:stCondLst>
                            <p:childTnLst>
                              <p:par>
                                <p:cTn id="47" presetID="42" presetClass="entr" presetSubtype="0" fill="hold" grpId="0" nodeType="afterEffect">
                                  <p:stCondLst>
                                    <p:cond delay="0"/>
                                  </p:stCondLst>
                                  <p:childTnLst>
                                    <p:set>
                                      <p:cBhvr>
                                        <p:cTn id="48" dur="1" fill="hold">
                                          <p:stCondLst>
                                            <p:cond delay="0"/>
                                          </p:stCondLst>
                                        </p:cTn>
                                        <p:tgtEl>
                                          <p:spTgt spid="15">
                                            <p:txEl>
                                              <p:pRg st="0" end="0"/>
                                            </p:txEl>
                                          </p:spTgt>
                                        </p:tgtEl>
                                        <p:attrNameLst>
                                          <p:attrName>style.visibility</p:attrName>
                                        </p:attrNameLst>
                                      </p:cBhvr>
                                      <p:to>
                                        <p:strVal val="visible"/>
                                      </p:to>
                                    </p:set>
                                    <p:animEffect transition="in" filter="fade">
                                      <p:cBhvr>
                                        <p:cTn id="49" dur="500"/>
                                        <p:tgtEl>
                                          <p:spTgt spid="15">
                                            <p:txEl>
                                              <p:pRg st="0" end="0"/>
                                            </p:txEl>
                                          </p:spTgt>
                                        </p:tgtEl>
                                      </p:cBhvr>
                                    </p:animEffect>
                                    <p:anim calcmode="lin" valueType="num">
                                      <p:cBhvr>
                                        <p:cTn id="50"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51"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2" grpId="0" build="p">
        <p:tmplLst>
          <p:tmpl lvl="1">
            <p:tnLst>
              <p:par>
                <p:cTn presetID="42" presetClass="entr" presetSubtype="0" fill="hold" nodeType="after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anim calcmode="lin" valueType="num">
                      <p:cBhvr>
                        <p:cTn dur="500" fill="hold"/>
                        <p:tgtEl>
                          <p:spTgt spid="12"/>
                        </p:tgtEl>
                        <p:attrNameLst>
                          <p:attrName>ppt_x</p:attrName>
                        </p:attrNameLst>
                      </p:cBhvr>
                      <p:tavLst>
                        <p:tav tm="0">
                          <p:val>
                            <p:strVal val="#ppt_x"/>
                          </p:val>
                        </p:tav>
                        <p:tav tm="100000">
                          <p:val>
                            <p:strVal val="#ppt_x"/>
                          </p:val>
                        </p:tav>
                      </p:tavLst>
                    </p:anim>
                    <p:anim calcmode="lin" valueType="num">
                      <p:cBhvr>
                        <p:cTn dur="500" fill="hold"/>
                        <p:tgtEl>
                          <p:spTgt spid="12"/>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42" presetClass="entr" presetSubtype="0"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anim calcmode="lin" valueType="num">
                      <p:cBhvr>
                        <p:cTn dur="500" fill="hold"/>
                        <p:tgtEl>
                          <p:spTgt spid="13"/>
                        </p:tgtEl>
                        <p:attrNameLst>
                          <p:attrName>ppt_x</p:attrName>
                        </p:attrNameLst>
                      </p:cBhvr>
                      <p:tavLst>
                        <p:tav tm="0">
                          <p:val>
                            <p:strVal val="#ppt_x"/>
                          </p:val>
                        </p:tav>
                        <p:tav tm="100000">
                          <p:val>
                            <p:strVal val="#ppt_x"/>
                          </p:val>
                        </p:tav>
                      </p:tavLst>
                    </p:anim>
                    <p:anim calcmode="lin" valueType="num">
                      <p:cBhvr>
                        <p:cTn dur="500" fill="hold"/>
                        <p:tgtEl>
                          <p:spTgt spid="13"/>
                        </p:tgtEl>
                        <p:attrNameLst>
                          <p:attrName>ppt_y</p:attrName>
                        </p:attrNameLst>
                      </p:cBhvr>
                      <p:tavLst>
                        <p:tav tm="0">
                          <p:val>
                            <p:strVal val="#ppt_y+.1"/>
                          </p:val>
                        </p:tav>
                        <p:tav tm="100000">
                          <p:val>
                            <p:strVal val="#ppt_y"/>
                          </p:val>
                        </p:tav>
                      </p:tavLst>
                    </p:anim>
                  </p:childTnLst>
                </p:cTn>
              </p:par>
            </p:tnLst>
          </p:tmpl>
        </p:tmplLst>
      </p:bldP>
      <p:bldP spid="14" grpId="0" build="p">
        <p:tmplLst>
          <p:tmpl lvl="1">
            <p:tnLst>
              <p:par>
                <p:cTn presetID="42" presetClass="entr" presetSubtype="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anim calcmode="lin" valueType="num">
                      <p:cBhvr>
                        <p:cTn dur="500" fill="hold"/>
                        <p:tgtEl>
                          <p:spTgt spid="14"/>
                        </p:tgtEl>
                        <p:attrNameLst>
                          <p:attrName>ppt_x</p:attrName>
                        </p:attrNameLst>
                      </p:cBhvr>
                      <p:tavLst>
                        <p:tav tm="0">
                          <p:val>
                            <p:strVal val="#ppt_x"/>
                          </p:val>
                        </p:tav>
                        <p:tav tm="100000">
                          <p:val>
                            <p:strVal val="#ppt_x"/>
                          </p:val>
                        </p:tav>
                      </p:tavLst>
                    </p:anim>
                    <p:anim calcmode="lin" valueType="num">
                      <p:cBhvr>
                        <p:cTn dur="5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42" presetClass="entr" presetSubtype="0" fill="hold" nodeType="afterEffect">
                  <p:stCondLst>
                    <p:cond delay="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78A06A6-D420-4CA5-BC92-5BD0BFFFAF88}"/>
              </a:ext>
            </a:extLst>
          </p:cNvPr>
          <p:cNvSpPr>
            <a:spLocks noGrp="1"/>
          </p:cNvSpPr>
          <p:nvPr>
            <p:ph type="sldNum" sz="quarter" idx="10"/>
          </p:nvPr>
        </p:nvSpPr>
        <p:spPr/>
        <p:txBody>
          <a:bodyPr/>
          <a:lstStyle/>
          <a:p>
            <a:fld id="{E97B2643-4BC2-4B31-BCA2-7AE69F3534FC}" type="slidenum">
              <a:rPr lang="en-US" smtClean="0"/>
              <a:pPr/>
              <a:t>‹#›</a:t>
            </a:fld>
            <a:endParaRPr lang="en-US"/>
          </a:p>
        </p:txBody>
      </p:sp>
      <p:sp>
        <p:nvSpPr>
          <p:cNvPr id="4" name="Footer Placeholder 3">
            <a:extLst>
              <a:ext uri="{FF2B5EF4-FFF2-40B4-BE49-F238E27FC236}">
                <a16:creationId xmlns:a16="http://schemas.microsoft.com/office/drawing/2014/main" id="{A815A505-8C4E-4AA2-BA6B-B1195B22F946}"/>
              </a:ext>
            </a:extLst>
          </p:cNvPr>
          <p:cNvSpPr>
            <a:spLocks noGrp="1"/>
          </p:cNvSpPr>
          <p:nvPr>
            <p:ph type="ftr" sz="quarter" idx="11"/>
          </p:nvPr>
        </p:nvSpPr>
        <p:spPr/>
        <p:txBody>
          <a:bodyPr/>
          <a:lstStyle/>
          <a:p>
            <a:r>
              <a:rPr lang="en-US" dirty="0"/>
              <a:t>Copyright © 2020, PDF Association</a:t>
            </a:r>
          </a:p>
        </p:txBody>
      </p:sp>
      <p:sp>
        <p:nvSpPr>
          <p:cNvPr id="6" name="Content Placeholder 5">
            <a:extLst>
              <a:ext uri="{FF2B5EF4-FFF2-40B4-BE49-F238E27FC236}">
                <a16:creationId xmlns:a16="http://schemas.microsoft.com/office/drawing/2014/main" id="{EA12FDBF-382F-417C-AD4A-879CDF8DA704}"/>
              </a:ext>
            </a:extLst>
          </p:cNvPr>
          <p:cNvSpPr>
            <a:spLocks noGrp="1"/>
          </p:cNvSpPr>
          <p:nvPr>
            <p:ph sz="quarter" idx="12"/>
          </p:nvPr>
        </p:nvSpPr>
        <p:spPr>
          <a:xfrm>
            <a:off x="685800" y="2057400"/>
            <a:ext cx="13258800" cy="4953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a:extLst>
              <a:ext uri="{FF2B5EF4-FFF2-40B4-BE49-F238E27FC236}">
                <a16:creationId xmlns:a16="http://schemas.microsoft.com/office/drawing/2014/main" id="{5652EDE2-6622-4CBF-8CFC-674CA32103C8}"/>
              </a:ext>
            </a:extLst>
          </p:cNvPr>
          <p:cNvSpPr>
            <a:spLocks noGrp="1"/>
          </p:cNvSpPr>
          <p:nvPr>
            <p:ph type="title"/>
          </p:nvPr>
        </p:nvSpPr>
        <p:spPr>
          <a:xfrm>
            <a:off x="1524000" y="685799"/>
            <a:ext cx="12420600" cy="838201"/>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522283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78A06A6-D420-4CA5-BC92-5BD0BFFFAF88}"/>
              </a:ext>
            </a:extLst>
          </p:cNvPr>
          <p:cNvSpPr>
            <a:spLocks noGrp="1"/>
          </p:cNvSpPr>
          <p:nvPr>
            <p:ph type="sldNum" sz="quarter" idx="10"/>
          </p:nvPr>
        </p:nvSpPr>
        <p:spPr/>
        <p:txBody>
          <a:bodyPr/>
          <a:lstStyle/>
          <a:p>
            <a:fld id="{E97B2643-4BC2-4B31-BCA2-7AE69F3534FC}" type="slidenum">
              <a:rPr lang="en-US" smtClean="0"/>
              <a:pPr/>
              <a:t>‹#›</a:t>
            </a:fld>
            <a:endParaRPr lang="en-US"/>
          </a:p>
        </p:txBody>
      </p:sp>
      <p:sp>
        <p:nvSpPr>
          <p:cNvPr id="4" name="Footer Placeholder 3">
            <a:extLst>
              <a:ext uri="{FF2B5EF4-FFF2-40B4-BE49-F238E27FC236}">
                <a16:creationId xmlns:a16="http://schemas.microsoft.com/office/drawing/2014/main" id="{A815A505-8C4E-4AA2-BA6B-B1195B22F946}"/>
              </a:ext>
            </a:extLst>
          </p:cNvPr>
          <p:cNvSpPr>
            <a:spLocks noGrp="1"/>
          </p:cNvSpPr>
          <p:nvPr>
            <p:ph type="ftr" sz="quarter" idx="11"/>
          </p:nvPr>
        </p:nvSpPr>
        <p:spPr/>
        <p:txBody>
          <a:bodyPr/>
          <a:lstStyle/>
          <a:p>
            <a:r>
              <a:rPr lang="en-US" dirty="0"/>
              <a:t>Copyright © 2020, PDF Association</a:t>
            </a:r>
          </a:p>
        </p:txBody>
      </p:sp>
      <p:sp>
        <p:nvSpPr>
          <p:cNvPr id="6" name="Content Placeholder 5">
            <a:extLst>
              <a:ext uri="{FF2B5EF4-FFF2-40B4-BE49-F238E27FC236}">
                <a16:creationId xmlns:a16="http://schemas.microsoft.com/office/drawing/2014/main" id="{EA12FDBF-382F-417C-AD4A-879CDF8DA704}"/>
              </a:ext>
            </a:extLst>
          </p:cNvPr>
          <p:cNvSpPr>
            <a:spLocks noGrp="1"/>
          </p:cNvSpPr>
          <p:nvPr>
            <p:ph sz="quarter" idx="12"/>
          </p:nvPr>
        </p:nvSpPr>
        <p:spPr>
          <a:xfrm>
            <a:off x="685800" y="2057400"/>
            <a:ext cx="6629400" cy="4953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a:extLst>
              <a:ext uri="{FF2B5EF4-FFF2-40B4-BE49-F238E27FC236}">
                <a16:creationId xmlns:a16="http://schemas.microsoft.com/office/drawing/2014/main" id="{5652EDE2-6622-4CBF-8CFC-674CA32103C8}"/>
              </a:ext>
            </a:extLst>
          </p:cNvPr>
          <p:cNvSpPr>
            <a:spLocks noGrp="1"/>
          </p:cNvSpPr>
          <p:nvPr>
            <p:ph type="title"/>
          </p:nvPr>
        </p:nvSpPr>
        <p:spPr>
          <a:xfrm>
            <a:off x="1524000" y="685799"/>
            <a:ext cx="12420600" cy="838201"/>
          </a:xfrm>
          <a:prstGeom prst="rect">
            <a:avLst/>
          </a:prstGeom>
        </p:spPr>
        <p:txBody>
          <a:bodyPr/>
          <a:lstStyle/>
          <a:p>
            <a:r>
              <a:rPr lang="en-US"/>
              <a:t>Click to edit Master title style</a:t>
            </a:r>
          </a:p>
        </p:txBody>
      </p:sp>
      <p:sp>
        <p:nvSpPr>
          <p:cNvPr id="5" name="Content Placeholder 4">
            <a:extLst>
              <a:ext uri="{FF2B5EF4-FFF2-40B4-BE49-F238E27FC236}">
                <a16:creationId xmlns:a16="http://schemas.microsoft.com/office/drawing/2014/main" id="{F2C6332B-9D98-4405-B852-8CF809B144BE}"/>
              </a:ext>
            </a:extLst>
          </p:cNvPr>
          <p:cNvSpPr>
            <a:spLocks noGrp="1"/>
          </p:cNvSpPr>
          <p:nvPr>
            <p:ph sz="quarter" idx="13"/>
          </p:nvPr>
        </p:nvSpPr>
        <p:spPr>
          <a:xfrm>
            <a:off x="7315200" y="2057400"/>
            <a:ext cx="6629400" cy="4953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2248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Image">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78A06A6-D420-4CA5-BC92-5BD0BFFFAF88}"/>
              </a:ext>
            </a:extLst>
          </p:cNvPr>
          <p:cNvSpPr>
            <a:spLocks noGrp="1"/>
          </p:cNvSpPr>
          <p:nvPr>
            <p:ph type="sldNum" sz="quarter" idx="10"/>
          </p:nvPr>
        </p:nvSpPr>
        <p:spPr/>
        <p:txBody>
          <a:bodyPr/>
          <a:lstStyle/>
          <a:p>
            <a:fld id="{E97B2643-4BC2-4B31-BCA2-7AE69F3534FC}" type="slidenum">
              <a:rPr lang="en-US" smtClean="0"/>
              <a:pPr/>
              <a:t>‹#›</a:t>
            </a:fld>
            <a:endParaRPr lang="en-US"/>
          </a:p>
        </p:txBody>
      </p:sp>
      <p:sp>
        <p:nvSpPr>
          <p:cNvPr id="4" name="Footer Placeholder 3">
            <a:extLst>
              <a:ext uri="{FF2B5EF4-FFF2-40B4-BE49-F238E27FC236}">
                <a16:creationId xmlns:a16="http://schemas.microsoft.com/office/drawing/2014/main" id="{A815A505-8C4E-4AA2-BA6B-B1195B22F946}"/>
              </a:ext>
            </a:extLst>
          </p:cNvPr>
          <p:cNvSpPr>
            <a:spLocks noGrp="1"/>
          </p:cNvSpPr>
          <p:nvPr>
            <p:ph type="ftr" sz="quarter" idx="11"/>
          </p:nvPr>
        </p:nvSpPr>
        <p:spPr/>
        <p:txBody>
          <a:bodyPr/>
          <a:lstStyle/>
          <a:p>
            <a:r>
              <a:rPr lang="en-US" dirty="0"/>
              <a:t>Copyright © 2020, PDF Association</a:t>
            </a:r>
          </a:p>
        </p:txBody>
      </p:sp>
      <p:sp>
        <p:nvSpPr>
          <p:cNvPr id="6" name="Content Placeholder 5">
            <a:extLst>
              <a:ext uri="{FF2B5EF4-FFF2-40B4-BE49-F238E27FC236}">
                <a16:creationId xmlns:a16="http://schemas.microsoft.com/office/drawing/2014/main" id="{EA12FDBF-382F-417C-AD4A-879CDF8DA704}"/>
              </a:ext>
            </a:extLst>
          </p:cNvPr>
          <p:cNvSpPr>
            <a:spLocks noGrp="1"/>
          </p:cNvSpPr>
          <p:nvPr>
            <p:ph sz="quarter" idx="12"/>
          </p:nvPr>
        </p:nvSpPr>
        <p:spPr>
          <a:xfrm>
            <a:off x="685800" y="2057400"/>
            <a:ext cx="6629400" cy="4953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a:extLst>
              <a:ext uri="{FF2B5EF4-FFF2-40B4-BE49-F238E27FC236}">
                <a16:creationId xmlns:a16="http://schemas.microsoft.com/office/drawing/2014/main" id="{5652EDE2-6622-4CBF-8CFC-674CA32103C8}"/>
              </a:ext>
            </a:extLst>
          </p:cNvPr>
          <p:cNvSpPr>
            <a:spLocks noGrp="1"/>
          </p:cNvSpPr>
          <p:nvPr>
            <p:ph type="title"/>
          </p:nvPr>
        </p:nvSpPr>
        <p:spPr>
          <a:xfrm>
            <a:off x="1524000" y="685799"/>
            <a:ext cx="12420600" cy="838201"/>
          </a:xfrm>
          <a:prstGeom prst="rect">
            <a:avLst/>
          </a:prstGeom>
        </p:spPr>
        <p:txBody>
          <a:bodyPr/>
          <a:lstStyle/>
          <a:p>
            <a:r>
              <a:rPr lang="en-US"/>
              <a:t>Click to edit Master title style</a:t>
            </a:r>
          </a:p>
        </p:txBody>
      </p:sp>
      <p:sp>
        <p:nvSpPr>
          <p:cNvPr id="7" name="Picture Placeholder 6">
            <a:extLst>
              <a:ext uri="{FF2B5EF4-FFF2-40B4-BE49-F238E27FC236}">
                <a16:creationId xmlns:a16="http://schemas.microsoft.com/office/drawing/2014/main" id="{555A1FED-818D-4434-B955-D7F6DF57B638}"/>
              </a:ext>
            </a:extLst>
          </p:cNvPr>
          <p:cNvSpPr>
            <a:spLocks noGrp="1"/>
          </p:cNvSpPr>
          <p:nvPr>
            <p:ph type="pic" sz="quarter" idx="13"/>
          </p:nvPr>
        </p:nvSpPr>
        <p:spPr>
          <a:xfrm>
            <a:off x="7315200" y="2057400"/>
            <a:ext cx="6629400" cy="4953000"/>
          </a:xfrm>
        </p:spPr>
        <p:txBody>
          <a:bodyPr/>
          <a:lstStyle/>
          <a:p>
            <a:r>
              <a:rPr lang="en-US"/>
              <a:t>Click icon to add picture</a:t>
            </a:r>
          </a:p>
        </p:txBody>
      </p:sp>
    </p:spTree>
    <p:extLst>
      <p:ext uri="{BB962C8B-B14F-4D97-AF65-F5344CB8AC3E}">
        <p14:creationId xmlns:p14="http://schemas.microsoft.com/office/powerpoint/2010/main" val="3711890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Image/Caption">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78A06A6-D420-4CA5-BC92-5BD0BFFFAF88}"/>
              </a:ext>
            </a:extLst>
          </p:cNvPr>
          <p:cNvSpPr>
            <a:spLocks noGrp="1"/>
          </p:cNvSpPr>
          <p:nvPr>
            <p:ph type="sldNum" sz="quarter" idx="10"/>
          </p:nvPr>
        </p:nvSpPr>
        <p:spPr/>
        <p:txBody>
          <a:bodyPr/>
          <a:lstStyle/>
          <a:p>
            <a:fld id="{E97B2643-4BC2-4B31-BCA2-7AE69F3534FC}" type="slidenum">
              <a:rPr lang="en-US" smtClean="0"/>
              <a:pPr/>
              <a:t>‹#›</a:t>
            </a:fld>
            <a:endParaRPr lang="en-US"/>
          </a:p>
        </p:txBody>
      </p:sp>
      <p:sp>
        <p:nvSpPr>
          <p:cNvPr id="4" name="Footer Placeholder 3">
            <a:extLst>
              <a:ext uri="{FF2B5EF4-FFF2-40B4-BE49-F238E27FC236}">
                <a16:creationId xmlns:a16="http://schemas.microsoft.com/office/drawing/2014/main" id="{A815A505-8C4E-4AA2-BA6B-B1195B22F946}"/>
              </a:ext>
            </a:extLst>
          </p:cNvPr>
          <p:cNvSpPr>
            <a:spLocks noGrp="1"/>
          </p:cNvSpPr>
          <p:nvPr>
            <p:ph type="ftr" sz="quarter" idx="11"/>
          </p:nvPr>
        </p:nvSpPr>
        <p:spPr/>
        <p:txBody>
          <a:bodyPr/>
          <a:lstStyle/>
          <a:p>
            <a:r>
              <a:rPr lang="en-US" dirty="0"/>
              <a:t>Copyright © 2020, PDF Association</a:t>
            </a:r>
          </a:p>
        </p:txBody>
      </p:sp>
      <p:sp>
        <p:nvSpPr>
          <p:cNvPr id="6" name="Content Placeholder 5">
            <a:extLst>
              <a:ext uri="{FF2B5EF4-FFF2-40B4-BE49-F238E27FC236}">
                <a16:creationId xmlns:a16="http://schemas.microsoft.com/office/drawing/2014/main" id="{EA12FDBF-382F-417C-AD4A-879CDF8DA704}"/>
              </a:ext>
            </a:extLst>
          </p:cNvPr>
          <p:cNvSpPr>
            <a:spLocks noGrp="1"/>
          </p:cNvSpPr>
          <p:nvPr>
            <p:ph sz="quarter" idx="12"/>
          </p:nvPr>
        </p:nvSpPr>
        <p:spPr>
          <a:xfrm>
            <a:off x="685800" y="2057400"/>
            <a:ext cx="6629400" cy="4953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a:extLst>
              <a:ext uri="{FF2B5EF4-FFF2-40B4-BE49-F238E27FC236}">
                <a16:creationId xmlns:a16="http://schemas.microsoft.com/office/drawing/2014/main" id="{5652EDE2-6622-4CBF-8CFC-674CA32103C8}"/>
              </a:ext>
            </a:extLst>
          </p:cNvPr>
          <p:cNvSpPr>
            <a:spLocks noGrp="1"/>
          </p:cNvSpPr>
          <p:nvPr>
            <p:ph type="title"/>
          </p:nvPr>
        </p:nvSpPr>
        <p:spPr>
          <a:xfrm>
            <a:off x="1524000" y="685799"/>
            <a:ext cx="12420600" cy="838201"/>
          </a:xfrm>
          <a:prstGeom prst="rect">
            <a:avLst/>
          </a:prstGeom>
        </p:spPr>
        <p:txBody>
          <a:bodyPr/>
          <a:lstStyle/>
          <a:p>
            <a:r>
              <a:rPr lang="en-US"/>
              <a:t>Click to edit Master title style</a:t>
            </a:r>
          </a:p>
        </p:txBody>
      </p:sp>
      <p:sp>
        <p:nvSpPr>
          <p:cNvPr id="7" name="Picture Placeholder 6">
            <a:extLst>
              <a:ext uri="{FF2B5EF4-FFF2-40B4-BE49-F238E27FC236}">
                <a16:creationId xmlns:a16="http://schemas.microsoft.com/office/drawing/2014/main" id="{555A1FED-818D-4434-B955-D7F6DF57B638}"/>
              </a:ext>
            </a:extLst>
          </p:cNvPr>
          <p:cNvSpPr>
            <a:spLocks noGrp="1"/>
          </p:cNvSpPr>
          <p:nvPr>
            <p:ph type="pic" sz="quarter" idx="13"/>
          </p:nvPr>
        </p:nvSpPr>
        <p:spPr>
          <a:xfrm>
            <a:off x="7315200" y="2057400"/>
            <a:ext cx="6629400" cy="4419600"/>
          </a:xfrm>
        </p:spPr>
        <p:txBody>
          <a:bodyPr/>
          <a:lstStyle/>
          <a:p>
            <a:r>
              <a:rPr lang="en-US"/>
              <a:t>Click icon to add picture</a:t>
            </a:r>
          </a:p>
        </p:txBody>
      </p:sp>
      <p:sp>
        <p:nvSpPr>
          <p:cNvPr id="10" name="Text Placeholder 9">
            <a:extLst>
              <a:ext uri="{FF2B5EF4-FFF2-40B4-BE49-F238E27FC236}">
                <a16:creationId xmlns:a16="http://schemas.microsoft.com/office/drawing/2014/main" id="{930D26D6-E07A-4C0A-911A-F1AB81CA3061}"/>
              </a:ext>
            </a:extLst>
          </p:cNvPr>
          <p:cNvSpPr>
            <a:spLocks noGrp="1"/>
          </p:cNvSpPr>
          <p:nvPr>
            <p:ph type="body" sz="quarter" idx="14" hasCustomPrompt="1"/>
          </p:nvPr>
        </p:nvSpPr>
        <p:spPr>
          <a:xfrm>
            <a:off x="7315200" y="6477000"/>
            <a:ext cx="6629400" cy="533400"/>
          </a:xfrm>
        </p:spPr>
        <p:style>
          <a:lnRef idx="1">
            <a:schemeClr val="accent3"/>
          </a:lnRef>
          <a:fillRef idx="3">
            <a:schemeClr val="accent3"/>
          </a:fillRef>
          <a:effectRef idx="2">
            <a:schemeClr val="accent3"/>
          </a:effectRef>
          <a:fontRef idx="minor">
            <a:schemeClr val="lt1"/>
          </a:fontRef>
        </p:style>
        <p:txBody>
          <a:bodyPr>
            <a:normAutofit/>
          </a:bodyPr>
          <a:lstStyle>
            <a:lvl1pPr marL="0" indent="0" algn="ctr">
              <a:spcBef>
                <a:spcPts val="0"/>
              </a:spcBef>
              <a:buNone/>
              <a:defRPr sz="2400"/>
            </a:lvl1pPr>
          </a:lstStyle>
          <a:p>
            <a:pPr lvl="0"/>
            <a:r>
              <a:rPr lang="en-US" dirty="0"/>
              <a:t>Caption</a:t>
            </a:r>
          </a:p>
        </p:txBody>
      </p:sp>
    </p:spTree>
    <p:extLst>
      <p:ext uri="{BB962C8B-B14F-4D97-AF65-F5344CB8AC3E}">
        <p14:creationId xmlns:p14="http://schemas.microsoft.com/office/powerpoint/2010/main" val="2841571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4" name="Picture Placeholder 7"/>
          <p:cNvSpPr>
            <a:spLocks noGrp="1"/>
          </p:cNvSpPr>
          <p:nvPr>
            <p:ph type="pic" sz="quarter" idx="10" hasCustomPrompt="1"/>
          </p:nvPr>
        </p:nvSpPr>
        <p:spPr>
          <a:xfrm>
            <a:off x="624115" y="625565"/>
            <a:ext cx="13382170" cy="6156236"/>
          </a:xfrm>
          <a:prstGeom prst="rect">
            <a:avLst/>
          </a:prstGeom>
          <a:solidFill>
            <a:schemeClr val="bg1">
              <a:lumMod val="95000"/>
            </a:schemeClr>
          </a:solidFill>
          <a:ln>
            <a:noFill/>
          </a:ln>
        </p:spPr>
        <p:txBody>
          <a:bodyPr bIns="457200" anchor="b"/>
          <a:lstStyle>
            <a:lvl1pPr algn="ctr">
              <a:buNone/>
              <a:defRPr sz="1920">
                <a:solidFill>
                  <a:schemeClr val="tx1">
                    <a:lumMod val="50000"/>
                    <a:lumOff val="50000"/>
                  </a:schemeClr>
                </a:solidFill>
              </a:defRPr>
            </a:lvl1pPr>
          </a:lstStyle>
          <a:p>
            <a:r>
              <a:rPr lang="en-US" dirty="0"/>
              <a:t>Image Holder</a:t>
            </a:r>
          </a:p>
        </p:txBody>
      </p:sp>
      <p:sp>
        <p:nvSpPr>
          <p:cNvPr id="2" name="Footer Placeholder 1">
            <a:extLst>
              <a:ext uri="{FF2B5EF4-FFF2-40B4-BE49-F238E27FC236}">
                <a16:creationId xmlns:a16="http://schemas.microsoft.com/office/drawing/2014/main" id="{403AE702-C561-4286-A3B1-202D9429070A}"/>
              </a:ext>
            </a:extLst>
          </p:cNvPr>
          <p:cNvSpPr>
            <a:spLocks noGrp="1"/>
          </p:cNvSpPr>
          <p:nvPr>
            <p:ph type="ftr" sz="quarter" idx="11"/>
          </p:nvPr>
        </p:nvSpPr>
        <p:spPr/>
        <p:txBody>
          <a:bodyPr/>
          <a:lstStyle/>
          <a:p>
            <a:r>
              <a:rPr lang="en-US" dirty="0"/>
              <a:t>Copyright © 2020, PDF Association</a:t>
            </a:r>
          </a:p>
        </p:txBody>
      </p:sp>
      <p:sp>
        <p:nvSpPr>
          <p:cNvPr id="3" name="Slide Number Placeholder 2">
            <a:extLst>
              <a:ext uri="{FF2B5EF4-FFF2-40B4-BE49-F238E27FC236}">
                <a16:creationId xmlns:a16="http://schemas.microsoft.com/office/drawing/2014/main" id="{610F9772-AE77-4E82-8950-015D954EB6CB}"/>
              </a:ext>
            </a:extLst>
          </p:cNvPr>
          <p:cNvSpPr>
            <a:spLocks noGrp="1"/>
          </p:cNvSpPr>
          <p:nvPr>
            <p:ph type="sldNum" sz="quarter" idx="12"/>
          </p:nvPr>
        </p:nvSpPr>
        <p:spPr/>
        <p:txBody>
          <a:bodyPr/>
          <a:lstStyle/>
          <a:p>
            <a:fld id="{E97B2643-4BC2-4B31-BCA2-7AE69F3534FC}" type="slidenum">
              <a:rPr lang="en-US" smtClean="0"/>
              <a:pPr/>
              <a:t>‹#›</a:t>
            </a:fld>
            <a:endParaRPr lang="en-US"/>
          </a:p>
        </p:txBody>
      </p:sp>
    </p:spTree>
    <p:extLst>
      <p:ext uri="{BB962C8B-B14F-4D97-AF65-F5344CB8AC3E}">
        <p14:creationId xmlns:p14="http://schemas.microsoft.com/office/powerpoint/2010/main" val="2446462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ull Page Image">
    <p:spTree>
      <p:nvGrpSpPr>
        <p:cNvPr id="1" name=""/>
        <p:cNvGrpSpPr/>
        <p:nvPr/>
      </p:nvGrpSpPr>
      <p:grpSpPr>
        <a:xfrm>
          <a:off x="0" y="0"/>
          <a:ext cx="0" cy="0"/>
          <a:chOff x="0" y="0"/>
          <a:chExt cx="0" cy="0"/>
        </a:xfrm>
      </p:grpSpPr>
      <p:sp>
        <p:nvSpPr>
          <p:cNvPr id="4" name="Picture Placeholder 7"/>
          <p:cNvSpPr>
            <a:spLocks noGrp="1"/>
          </p:cNvSpPr>
          <p:nvPr>
            <p:ph type="pic" sz="quarter" idx="10" hasCustomPrompt="1"/>
          </p:nvPr>
        </p:nvSpPr>
        <p:spPr>
          <a:xfrm>
            <a:off x="0" y="-15240"/>
            <a:ext cx="14630400" cy="8244840"/>
          </a:xfrm>
          <a:prstGeom prst="rect">
            <a:avLst/>
          </a:prstGeom>
          <a:solidFill>
            <a:schemeClr val="bg1">
              <a:lumMod val="95000"/>
            </a:schemeClr>
          </a:solidFill>
          <a:ln>
            <a:noFill/>
          </a:ln>
        </p:spPr>
        <p:txBody>
          <a:bodyPr bIns="457200" anchor="b"/>
          <a:lstStyle>
            <a:lvl1pPr algn="ctr">
              <a:buNone/>
              <a:defRPr sz="1920">
                <a:solidFill>
                  <a:schemeClr val="tx1">
                    <a:lumMod val="50000"/>
                    <a:lumOff val="50000"/>
                  </a:schemeClr>
                </a:solidFill>
              </a:defRPr>
            </a:lvl1pPr>
          </a:lstStyle>
          <a:p>
            <a:r>
              <a:rPr lang="en-US" dirty="0"/>
              <a:t>Image Holder</a:t>
            </a:r>
          </a:p>
        </p:txBody>
      </p:sp>
      <p:pic>
        <p:nvPicPr>
          <p:cNvPr id="5" name="Picture 4" descr="A close up of a sign&#10;&#10;Description automatically generated">
            <a:extLst>
              <a:ext uri="{FF2B5EF4-FFF2-40B4-BE49-F238E27FC236}">
                <a16:creationId xmlns:a16="http://schemas.microsoft.com/office/drawing/2014/main" id="{922E351B-FC19-47B4-907A-38624A49598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5800" y="7544562"/>
            <a:ext cx="990601" cy="455677"/>
          </a:xfrm>
          <a:prstGeom prst="rect">
            <a:avLst/>
          </a:prstGeom>
        </p:spPr>
      </p:pic>
    </p:spTree>
    <p:extLst>
      <p:ext uri="{BB962C8B-B14F-4D97-AF65-F5344CB8AC3E}">
        <p14:creationId xmlns:p14="http://schemas.microsoft.com/office/powerpoint/2010/main" val="1565656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3E23017-436A-4EA9-A100-1463DB28EE99}"/>
              </a:ext>
            </a:extLst>
          </p:cNvPr>
          <p:cNvSpPr/>
          <p:nvPr userDrawn="1"/>
        </p:nvSpPr>
        <p:spPr bwMode="auto">
          <a:xfrm>
            <a:off x="0" y="0"/>
            <a:ext cx="14630400" cy="8305800"/>
          </a:xfrm>
          <a:prstGeom prst="rect">
            <a:avLst/>
          </a:prstGeom>
          <a:ln>
            <a:noFill/>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dirty="0"/>
          </a:p>
        </p:txBody>
      </p:sp>
    </p:spTree>
    <p:extLst>
      <p:ext uri="{BB962C8B-B14F-4D97-AF65-F5344CB8AC3E}">
        <p14:creationId xmlns:p14="http://schemas.microsoft.com/office/powerpoint/2010/main" val="1776372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Whit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3E23017-436A-4EA9-A100-1463DB28EE99}"/>
              </a:ext>
            </a:extLst>
          </p:cNvPr>
          <p:cNvSpPr/>
          <p:nvPr userDrawn="1"/>
        </p:nvSpPr>
        <p:spPr bwMode="auto">
          <a:xfrm>
            <a:off x="0" y="0"/>
            <a:ext cx="14630400" cy="8305800"/>
          </a:xfrm>
          <a:prstGeom prst="rect">
            <a:avLst/>
          </a:prstGeom>
          <a:solidFill>
            <a:schemeClr val="bg1"/>
          </a:solidFill>
          <a:ln>
            <a:noFill/>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dirty="0"/>
          </a:p>
        </p:txBody>
      </p:sp>
    </p:spTree>
    <p:extLst>
      <p:ext uri="{BB962C8B-B14F-4D97-AF65-F5344CB8AC3E}">
        <p14:creationId xmlns:p14="http://schemas.microsoft.com/office/powerpoint/2010/main" val="303770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3CEDDB-4C9C-4718-AAF9-56092BBAA037}"/>
              </a:ext>
            </a:extLst>
          </p:cNvPr>
          <p:cNvSpPr/>
          <p:nvPr userDrawn="1"/>
        </p:nvSpPr>
        <p:spPr bwMode="auto">
          <a:xfrm>
            <a:off x="0" y="0"/>
            <a:ext cx="14630400" cy="7356765"/>
          </a:xfrm>
          <a:prstGeom prst="rect">
            <a:avLst/>
          </a:prstGeom>
          <a:ln>
            <a:noFill/>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dirty="0"/>
          </a:p>
        </p:txBody>
      </p:sp>
      <p:pic>
        <p:nvPicPr>
          <p:cNvPr id="3" name="Picture 2" descr="A close up of a sign&#10;&#10;Description automatically generated">
            <a:extLst>
              <a:ext uri="{FF2B5EF4-FFF2-40B4-BE49-F238E27FC236}">
                <a16:creationId xmlns:a16="http://schemas.microsoft.com/office/drawing/2014/main" id="{26085A17-691D-4ED1-B1FE-B5FE6544CDEC}"/>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685800" y="7544562"/>
            <a:ext cx="990601" cy="455677"/>
          </a:xfrm>
          <a:prstGeom prst="rect">
            <a:avLst/>
          </a:prstGeom>
        </p:spPr>
      </p:pic>
      <p:sp>
        <p:nvSpPr>
          <p:cNvPr id="4" name="Slide Number Placeholder 3">
            <a:extLst>
              <a:ext uri="{FF2B5EF4-FFF2-40B4-BE49-F238E27FC236}">
                <a16:creationId xmlns:a16="http://schemas.microsoft.com/office/drawing/2014/main" id="{B65164CC-A8C1-4CE0-BEA7-C14DB8FE3D04}"/>
              </a:ext>
            </a:extLst>
          </p:cNvPr>
          <p:cNvSpPr>
            <a:spLocks noGrp="1"/>
          </p:cNvSpPr>
          <p:nvPr>
            <p:ph type="sldNum" sz="quarter" idx="4"/>
          </p:nvPr>
        </p:nvSpPr>
        <p:spPr>
          <a:xfrm>
            <a:off x="13487400" y="7543800"/>
            <a:ext cx="457200" cy="457200"/>
          </a:xfrm>
          <a:prstGeom prst="rect">
            <a:avLst/>
          </a:prstGeom>
        </p:spPr>
        <p:style>
          <a:lnRef idx="1">
            <a:schemeClr val="accent2"/>
          </a:lnRef>
          <a:fillRef idx="3">
            <a:schemeClr val="accent2"/>
          </a:fillRef>
          <a:effectRef idx="2">
            <a:schemeClr val="accent2"/>
          </a:effectRef>
          <a:fontRef idx="minor">
            <a:schemeClr val="lt1"/>
          </a:fontRef>
        </p:style>
        <p:txBody>
          <a:bodyPr vert="horz" lIns="91440" tIns="45720" rIns="91440" bIns="45720" rtlCol="0" anchor="ctr"/>
          <a:lstStyle>
            <a:lvl1pPr algn="ctr">
              <a:defRPr sz="1200">
                <a:solidFill>
                  <a:schemeClr val="bg1"/>
                </a:solidFill>
              </a:defRPr>
            </a:lvl1pPr>
          </a:lstStyle>
          <a:p>
            <a:fld id="{E97B2643-4BC2-4B31-BCA2-7AE69F3534FC}" type="slidenum">
              <a:rPr lang="en-US" smtClean="0"/>
              <a:pPr/>
              <a:t>‹#›</a:t>
            </a:fld>
            <a:endParaRPr lang="en-US"/>
          </a:p>
        </p:txBody>
      </p:sp>
      <p:sp>
        <p:nvSpPr>
          <p:cNvPr id="6" name="Footer Placeholder 5">
            <a:extLst>
              <a:ext uri="{FF2B5EF4-FFF2-40B4-BE49-F238E27FC236}">
                <a16:creationId xmlns:a16="http://schemas.microsoft.com/office/drawing/2014/main" id="{E52150D9-BA99-41AF-85C4-088766547041}"/>
              </a:ext>
            </a:extLst>
          </p:cNvPr>
          <p:cNvSpPr>
            <a:spLocks noGrp="1"/>
          </p:cNvSpPr>
          <p:nvPr>
            <p:ph type="ftr" sz="quarter" idx="3"/>
          </p:nvPr>
        </p:nvSpPr>
        <p:spPr>
          <a:xfrm>
            <a:off x="4846638" y="7553325"/>
            <a:ext cx="4937125" cy="438150"/>
          </a:xfrm>
          <a:prstGeom prst="rect">
            <a:avLst/>
          </a:prstGeom>
        </p:spPr>
        <p:txBody>
          <a:bodyPr vert="horz" lIns="91440" tIns="45720" rIns="91440" bIns="45720" rtlCol="0" anchor="ctr"/>
          <a:lstStyle>
            <a:lvl1pPr algn="ctr">
              <a:defRPr sz="1200">
                <a:solidFill>
                  <a:schemeClr val="tx2"/>
                </a:solidFill>
              </a:defRPr>
            </a:lvl1pPr>
          </a:lstStyle>
          <a:p>
            <a:r>
              <a:rPr lang="en-US" dirty="0"/>
              <a:t>Copyright © 2020, PDF Association</a:t>
            </a:r>
          </a:p>
        </p:txBody>
      </p:sp>
      <p:sp>
        <p:nvSpPr>
          <p:cNvPr id="8" name="Text Placeholder 7">
            <a:extLst>
              <a:ext uri="{FF2B5EF4-FFF2-40B4-BE49-F238E27FC236}">
                <a16:creationId xmlns:a16="http://schemas.microsoft.com/office/drawing/2014/main" id="{2215FBCE-D636-4765-B9D6-851E80AA9A23}"/>
              </a:ext>
            </a:extLst>
          </p:cNvPr>
          <p:cNvSpPr>
            <a:spLocks noGrp="1"/>
          </p:cNvSpPr>
          <p:nvPr>
            <p:ph type="body" idx="1"/>
          </p:nvPr>
        </p:nvSpPr>
        <p:spPr>
          <a:xfrm>
            <a:off x="685800" y="2054350"/>
            <a:ext cx="13258800" cy="465430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Rectangle 4">
            <a:extLst>
              <a:ext uri="{FF2B5EF4-FFF2-40B4-BE49-F238E27FC236}">
                <a16:creationId xmlns:a16="http://schemas.microsoft.com/office/drawing/2014/main" id="{809E44B1-679C-48BC-965B-F25C03A1CB14}"/>
              </a:ext>
            </a:extLst>
          </p:cNvPr>
          <p:cNvSpPr/>
          <p:nvPr userDrawn="1"/>
        </p:nvSpPr>
        <p:spPr bwMode="auto">
          <a:xfrm>
            <a:off x="685800" y="684274"/>
            <a:ext cx="838200" cy="8382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algn="ctr"/>
            <a:endParaRPr lang="en-US"/>
          </a:p>
        </p:txBody>
      </p:sp>
      <p:sp>
        <p:nvSpPr>
          <p:cNvPr id="11" name="Rectangle 10">
            <a:extLst>
              <a:ext uri="{FF2B5EF4-FFF2-40B4-BE49-F238E27FC236}">
                <a16:creationId xmlns:a16="http://schemas.microsoft.com/office/drawing/2014/main" id="{42FC5FC7-B49E-4A4A-9B55-52CC54329634}"/>
              </a:ext>
            </a:extLst>
          </p:cNvPr>
          <p:cNvSpPr/>
          <p:nvPr userDrawn="1"/>
        </p:nvSpPr>
        <p:spPr bwMode="auto">
          <a:xfrm>
            <a:off x="1524000" y="684274"/>
            <a:ext cx="10111680" cy="838200"/>
          </a:xfrm>
          <a:prstGeom prst="rect">
            <a:avLst/>
          </a:prstGeom>
          <a:ln>
            <a:headEnd/>
            <a:tailEnd/>
          </a:ln>
        </p:spPr>
        <p:style>
          <a:lnRef idx="1">
            <a:schemeClr val="dk1"/>
          </a:lnRef>
          <a:fillRef idx="3">
            <a:schemeClr val="dk1"/>
          </a:fillRef>
          <a:effectRef idx="2">
            <a:schemeClr val="dk1"/>
          </a:effectRef>
          <a:fontRef idx="minor">
            <a:schemeClr val="lt1"/>
          </a:fontRef>
        </p:style>
        <p:txBody>
          <a:bodyPr vert="horz" wrap="square" lIns="91440" tIns="45720" rIns="91440" bIns="45720" numCol="1" rtlCol="0" anchor="t" anchorCtr="0" compatLnSpc="1">
            <a:prstTxWarp prst="textNoShape">
              <a:avLst/>
            </a:prstTxWarp>
          </a:bodyPr>
          <a:lstStyle/>
          <a:p>
            <a:pPr algn="ctr"/>
            <a:endParaRPr lang="en-US"/>
          </a:p>
        </p:txBody>
      </p:sp>
      <p:sp>
        <p:nvSpPr>
          <p:cNvPr id="10" name="Title Placeholder 9" hidden="1">
            <a:extLst>
              <a:ext uri="{FF2B5EF4-FFF2-40B4-BE49-F238E27FC236}">
                <a16:creationId xmlns:a16="http://schemas.microsoft.com/office/drawing/2014/main" id="{4AC38AD4-1EC1-4EC9-976B-B5277B49AD4B}"/>
              </a:ext>
            </a:extLst>
          </p:cNvPr>
          <p:cNvSpPr>
            <a:spLocks noGrp="1"/>
          </p:cNvSpPr>
          <p:nvPr>
            <p:ph type="title"/>
          </p:nvPr>
        </p:nvSpPr>
        <p:spPr>
          <a:xfrm>
            <a:off x="1523999" y="685799"/>
            <a:ext cx="12420600" cy="835151"/>
          </a:xfrm>
          <a:prstGeom prst="rect">
            <a:avLst/>
          </a:prstGeom>
        </p:spPr>
        <p:txBody>
          <a:bodyPr vert="horz" lIns="91440" tIns="45720" rIns="91440" bIns="45720" rtlCol="0" anchor="ctr">
            <a:normAutofit/>
          </a:bodyPr>
          <a:lstStyle/>
          <a:p>
            <a:r>
              <a:rPr lang="de-DE"/>
              <a:t>Mastertitelformat bearbeiten</a:t>
            </a:r>
            <a:endParaRPr lang="en-US" dirty="0"/>
          </a:p>
        </p:txBody>
      </p:sp>
      <p:pic>
        <p:nvPicPr>
          <p:cNvPr id="15" name="Grafik 14">
            <a:extLst>
              <a:ext uri="{FF2B5EF4-FFF2-40B4-BE49-F238E27FC236}">
                <a16:creationId xmlns:a16="http://schemas.microsoft.com/office/drawing/2014/main" id="{6C6A5B03-3BBA-4D45-8908-DC4F0FE14BF2}"/>
              </a:ext>
            </a:extLst>
          </p:cNvPr>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1779696" y="684274"/>
            <a:ext cx="2199432" cy="848981"/>
          </a:xfrm>
          <a:prstGeom prst="rect">
            <a:avLst/>
          </a:prstGeom>
        </p:spPr>
      </p:pic>
    </p:spTree>
  </p:cSld>
  <p:clrMap bg1="lt1" tx1="dk1" bg2="lt2" tx2="dk2" accent1="accent1" accent2="accent2" accent3="accent3" accent4="accent4" accent5="accent5" accent6="accent6" hlink="hlink" folHlink="folHlink"/>
  <p:sldLayoutIdLst>
    <p:sldLayoutId id="2147483770" r:id="rId1"/>
    <p:sldLayoutId id="2147483877" r:id="rId2"/>
    <p:sldLayoutId id="2147483880" r:id="rId3"/>
    <p:sldLayoutId id="2147483881" r:id="rId4"/>
    <p:sldLayoutId id="2147483882" r:id="rId5"/>
    <p:sldLayoutId id="2147483845" r:id="rId6"/>
    <p:sldLayoutId id="2147483886" r:id="rId7"/>
    <p:sldLayoutId id="2147483887" r:id="rId8"/>
    <p:sldLayoutId id="2147483888" r:id="rId9"/>
    <p:sldLayoutId id="2147483889" r:id="rId10"/>
    <p:sldLayoutId id="2147483891" r:id="rId11"/>
    <p:sldLayoutId id="2147483892" r:id="rId12"/>
  </p:sldLayoutIdLst>
  <p:hf hdr="0" dt="0"/>
  <p:txStyles>
    <p:titleStyle>
      <a:lvl1pPr algn="l" defTabSz="1463040" rtl="0" eaLnBrk="1" latinLnBrk="0" hangingPunct="1">
        <a:spcBef>
          <a:spcPct val="0"/>
        </a:spcBef>
        <a:buNone/>
        <a:defRPr sz="5400" kern="1200">
          <a:solidFill>
            <a:schemeClr val="bg1"/>
          </a:solidFill>
          <a:latin typeface="+mj-lt"/>
          <a:ea typeface="+mj-ea"/>
          <a:cs typeface="+mj-cs"/>
        </a:defRPr>
      </a:lvl1pPr>
    </p:titleStyle>
    <p:bodyStyle>
      <a:lvl1pPr marL="457200" indent="-274320" algn="l" defTabSz="1463040" rtl="0" eaLnBrk="1" latinLnBrk="0" hangingPunct="1">
        <a:spcBef>
          <a:spcPts val="1200"/>
        </a:spcBef>
        <a:buClr>
          <a:schemeClr val="accent1"/>
        </a:buClr>
        <a:buFont typeface="Wingdings" panose="05000000000000000000" pitchFamily="2" charset="2"/>
        <a:buChar char="§"/>
        <a:defRPr sz="3200" kern="1200">
          <a:solidFill>
            <a:schemeClr val="tx2"/>
          </a:solidFill>
          <a:latin typeface="+mn-lt"/>
          <a:ea typeface="+mn-ea"/>
          <a:cs typeface="+mn-cs"/>
        </a:defRPr>
      </a:lvl1pPr>
      <a:lvl2pPr marL="738188" indent="-273050" algn="l" defTabSz="1463040" rtl="0" eaLnBrk="1" latinLnBrk="0" hangingPunct="1">
        <a:spcBef>
          <a:spcPts val="1200"/>
        </a:spcBef>
        <a:buClr>
          <a:schemeClr val="accent2"/>
        </a:buClr>
        <a:buFont typeface="Wingdings" panose="05000000000000000000" pitchFamily="2" charset="2"/>
        <a:buChar char="§"/>
        <a:defRPr sz="2800" kern="1200">
          <a:solidFill>
            <a:schemeClr val="tx2"/>
          </a:solidFill>
          <a:latin typeface="+mn-lt"/>
          <a:ea typeface="+mn-ea"/>
          <a:cs typeface="+mn-cs"/>
        </a:defRPr>
      </a:lvl2pPr>
      <a:lvl3pPr marL="1031875" indent="-273050" algn="l" defTabSz="1463040" rtl="0" eaLnBrk="1" latinLnBrk="0" hangingPunct="1">
        <a:spcBef>
          <a:spcPts val="1200"/>
        </a:spcBef>
        <a:buClr>
          <a:schemeClr val="accent3"/>
        </a:buClr>
        <a:buFont typeface="Wingdings" panose="05000000000000000000" pitchFamily="2" charset="2"/>
        <a:buChar char="§"/>
        <a:defRPr sz="2000" kern="1200">
          <a:solidFill>
            <a:schemeClr val="tx2"/>
          </a:solidFill>
          <a:latin typeface="+mn-lt"/>
          <a:ea typeface="+mn-ea"/>
          <a:cs typeface="+mn-cs"/>
        </a:defRPr>
      </a:lvl3pPr>
      <a:lvl4pPr marL="1312863" indent="-273050" algn="l" defTabSz="1463040" rtl="0" eaLnBrk="1" latinLnBrk="0" hangingPunct="1">
        <a:spcBef>
          <a:spcPts val="1200"/>
        </a:spcBef>
        <a:buClr>
          <a:schemeClr val="accent4"/>
        </a:buClr>
        <a:buFont typeface="Wingdings" panose="05000000000000000000" pitchFamily="2" charset="2"/>
        <a:buChar char="§"/>
        <a:defRPr sz="1600" kern="1200">
          <a:solidFill>
            <a:schemeClr val="tx2"/>
          </a:solidFill>
          <a:latin typeface="+mn-lt"/>
          <a:ea typeface="+mn-ea"/>
          <a:cs typeface="+mn-cs"/>
        </a:defRPr>
      </a:lvl4pPr>
      <a:lvl5pPr marL="1606550" indent="-273050" algn="l" defTabSz="1463040" rtl="0" eaLnBrk="1" latinLnBrk="0" hangingPunct="1">
        <a:spcBef>
          <a:spcPts val="1200"/>
        </a:spcBef>
        <a:buClr>
          <a:schemeClr val="tx2"/>
        </a:buClr>
        <a:buFont typeface="Wingdings" panose="05000000000000000000" pitchFamily="2" charset="2"/>
        <a:buChar char="§"/>
        <a:defRPr sz="1600" kern="1200">
          <a:solidFill>
            <a:schemeClr val="tx2"/>
          </a:solidFill>
          <a:latin typeface="+mn-lt"/>
          <a:ea typeface="+mn-ea"/>
          <a:cs typeface="+mn-cs"/>
        </a:defRPr>
      </a:lvl5pPr>
      <a:lvl6pPr marL="4023360" indent="-365760" algn="l" defTabSz="1463040"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880" kern="1200">
          <a:solidFill>
            <a:schemeClr val="tx1"/>
          </a:solidFill>
          <a:latin typeface="+mn-lt"/>
          <a:ea typeface="+mn-ea"/>
          <a:cs typeface="+mn-cs"/>
        </a:defRPr>
      </a:lvl1pPr>
      <a:lvl2pPr marL="731520" algn="l" defTabSz="1463040" rtl="0" eaLnBrk="1" latinLnBrk="0" hangingPunct="1">
        <a:defRPr sz="2880" kern="1200">
          <a:solidFill>
            <a:schemeClr val="tx1"/>
          </a:solidFill>
          <a:latin typeface="+mn-lt"/>
          <a:ea typeface="+mn-ea"/>
          <a:cs typeface="+mn-cs"/>
        </a:defRPr>
      </a:lvl2pPr>
      <a:lvl3pPr marL="1463040" algn="l" defTabSz="1463040" rtl="0" eaLnBrk="1" latinLnBrk="0" hangingPunct="1">
        <a:defRPr sz="2880" kern="1200">
          <a:solidFill>
            <a:schemeClr val="tx1"/>
          </a:solidFill>
          <a:latin typeface="+mn-lt"/>
          <a:ea typeface="+mn-ea"/>
          <a:cs typeface="+mn-cs"/>
        </a:defRPr>
      </a:lvl3pPr>
      <a:lvl4pPr marL="2194560" algn="l" defTabSz="1463040" rtl="0" eaLnBrk="1" latinLnBrk="0" hangingPunct="1">
        <a:defRPr sz="2880" kern="1200">
          <a:solidFill>
            <a:schemeClr val="tx1"/>
          </a:solidFill>
          <a:latin typeface="+mn-lt"/>
          <a:ea typeface="+mn-ea"/>
          <a:cs typeface="+mn-cs"/>
        </a:defRPr>
      </a:lvl4pPr>
      <a:lvl5pPr marL="2926080" algn="l" defTabSz="1463040" rtl="0" eaLnBrk="1" latinLnBrk="0" hangingPunct="1">
        <a:defRPr sz="2880" kern="1200">
          <a:solidFill>
            <a:schemeClr val="tx1"/>
          </a:solidFill>
          <a:latin typeface="+mn-lt"/>
          <a:ea typeface="+mn-ea"/>
          <a:cs typeface="+mn-cs"/>
        </a:defRPr>
      </a:lvl5pPr>
      <a:lvl6pPr marL="3657600" algn="l" defTabSz="1463040" rtl="0" eaLnBrk="1" latinLnBrk="0" hangingPunct="1">
        <a:defRPr sz="2880" kern="1200">
          <a:solidFill>
            <a:schemeClr val="tx1"/>
          </a:solidFill>
          <a:latin typeface="+mn-lt"/>
          <a:ea typeface="+mn-ea"/>
          <a:cs typeface="+mn-cs"/>
        </a:defRPr>
      </a:lvl6pPr>
      <a:lvl7pPr marL="4389120" algn="l" defTabSz="1463040" rtl="0" eaLnBrk="1" latinLnBrk="0" hangingPunct="1">
        <a:defRPr sz="2880" kern="1200">
          <a:solidFill>
            <a:schemeClr val="tx1"/>
          </a:solidFill>
          <a:latin typeface="+mn-lt"/>
          <a:ea typeface="+mn-ea"/>
          <a:cs typeface="+mn-cs"/>
        </a:defRPr>
      </a:lvl7pPr>
      <a:lvl8pPr marL="5120640" algn="l" defTabSz="1463040" rtl="0" eaLnBrk="1" latinLnBrk="0" hangingPunct="1">
        <a:defRPr sz="2880" kern="1200">
          <a:solidFill>
            <a:schemeClr val="tx1"/>
          </a:solidFill>
          <a:latin typeface="+mn-lt"/>
          <a:ea typeface="+mn-ea"/>
          <a:cs typeface="+mn-cs"/>
        </a:defRPr>
      </a:lvl8pPr>
      <a:lvl9pPr marL="5852160" algn="l" defTabSz="1463040" rtl="0" eaLnBrk="1" latinLnBrk="0" hangingPunct="1">
        <a:defRPr sz="28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microsoft.com/en-us/Typography/default.aspx" TargetMode="External"/><Relationship Id="rId2" Type="http://schemas.openxmlformats.org/officeDocument/2006/relationships/hyperlink" Target="https://www.microsoft.com/en-us/Typography/OpenTypeSpecification.aspx" TargetMode="External"/><Relationship Id="rId1" Type="http://schemas.openxmlformats.org/officeDocument/2006/relationships/slideLayout" Target="../slideLayouts/slideLayout2.xml"/><Relationship Id="rId5" Type="http://schemas.openxmlformats.org/officeDocument/2006/relationships/hyperlink" Target="http://opentypecookbook.com/index.html" TargetMode="External"/><Relationship Id="rId4" Type="http://schemas.openxmlformats.org/officeDocument/2006/relationships/hyperlink" Target="https://fontforge.github.io/"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5364C69E-BF05-413D-B693-52B2751FCA47}"/>
              </a:ext>
            </a:extLst>
          </p:cNvPr>
          <p:cNvSpPr>
            <a:spLocks noGrp="1"/>
          </p:cNvSpPr>
          <p:nvPr>
            <p:ph type="title"/>
          </p:nvPr>
        </p:nvSpPr>
        <p:spPr>
          <a:xfrm>
            <a:off x="5486400" y="4978896"/>
            <a:ext cx="8516982" cy="1701305"/>
          </a:xfrm>
        </p:spPr>
        <p:txBody>
          <a:bodyPr/>
          <a:lstStyle/>
          <a:p>
            <a:r>
              <a:rPr lang="en-GB" sz="5400" dirty="0"/>
              <a:t>Support of complex scripts in PDF</a:t>
            </a:r>
          </a:p>
        </p:txBody>
      </p:sp>
      <p:sp>
        <p:nvSpPr>
          <p:cNvPr id="15" name="Text Placeholder 14">
            <a:extLst>
              <a:ext uri="{FF2B5EF4-FFF2-40B4-BE49-F238E27FC236}">
                <a16:creationId xmlns:a16="http://schemas.microsoft.com/office/drawing/2014/main" id="{38A6C363-0643-4487-80D8-48F5B4781D42}"/>
              </a:ext>
            </a:extLst>
          </p:cNvPr>
          <p:cNvSpPr>
            <a:spLocks noGrp="1"/>
          </p:cNvSpPr>
          <p:nvPr>
            <p:ph type="body" sz="quarter" idx="11"/>
          </p:nvPr>
        </p:nvSpPr>
        <p:spPr>
          <a:xfrm>
            <a:off x="5486400" y="6680201"/>
            <a:ext cx="8534400" cy="560629"/>
          </a:xfrm>
        </p:spPr>
        <p:txBody>
          <a:bodyPr>
            <a:normAutofit/>
          </a:bodyPr>
          <a:lstStyle/>
          <a:p>
            <a:r>
              <a:rPr lang="en-GB" sz="2400"/>
              <a:t>Lego game of text composition and text extraction algorithms</a:t>
            </a:r>
            <a:endParaRPr lang="en-US" sz="2400" dirty="0"/>
          </a:p>
        </p:txBody>
      </p:sp>
      <p:pic>
        <p:nvPicPr>
          <p:cNvPr id="5" name="Picture Placeholder 4">
            <a:extLst>
              <a:ext uri="{FF2B5EF4-FFF2-40B4-BE49-F238E27FC236}">
                <a16:creationId xmlns:a16="http://schemas.microsoft.com/office/drawing/2014/main" id="{D57BBBFF-5657-4F1C-8780-48DAB110D027}"/>
              </a:ext>
            </a:extLst>
          </p:cNvPr>
          <p:cNvPicPr>
            <a:picLocks noGrp="1" noChangeAspect="1"/>
          </p:cNvPicPr>
          <p:nvPr>
            <p:ph type="pic" sz="quarter" idx="10"/>
          </p:nvPr>
        </p:nvPicPr>
        <p:blipFill rotWithShape="1">
          <a:blip r:embed="rId3">
            <a:extLst>
              <a:ext uri="{28A0092B-C50C-407E-A947-70E740481C1C}">
                <a14:useLocalDpi xmlns:a14="http://schemas.microsoft.com/office/drawing/2010/main" val="0"/>
              </a:ext>
            </a:extLst>
          </a:blip>
          <a:srcRect l="3735" t="25164" r="8165" b="25164"/>
          <a:stretch/>
        </p:blipFill>
        <p:spPr>
          <a:xfrm>
            <a:off x="870484" y="191043"/>
            <a:ext cx="12889432" cy="4527723"/>
          </a:xfrm>
        </p:spPr>
      </p:pic>
      <p:sp>
        <p:nvSpPr>
          <p:cNvPr id="8" name="Text Placeholder 7">
            <a:extLst>
              <a:ext uri="{FF2B5EF4-FFF2-40B4-BE49-F238E27FC236}">
                <a16:creationId xmlns:a16="http://schemas.microsoft.com/office/drawing/2014/main" id="{1744229E-15DF-4F55-9BBA-447B858D1017}"/>
              </a:ext>
            </a:extLst>
          </p:cNvPr>
          <p:cNvSpPr txBox="1">
            <a:spLocks/>
          </p:cNvSpPr>
          <p:nvPr/>
        </p:nvSpPr>
        <p:spPr>
          <a:xfrm>
            <a:off x="5486400" y="7355160"/>
            <a:ext cx="8534400" cy="533400"/>
          </a:xfrm>
          <a:prstGeom prst="rect">
            <a:avLst/>
          </a:prstGeom>
        </p:spPr>
        <p:txBody>
          <a:bodyPr/>
          <a:lstStyle>
            <a:lvl1pPr marL="457200" indent="-274320" algn="l" defTabSz="1463040" rtl="0" eaLnBrk="1" latinLnBrk="0" hangingPunct="1">
              <a:spcBef>
                <a:spcPts val="1200"/>
              </a:spcBef>
              <a:buClr>
                <a:schemeClr val="accent1"/>
              </a:buClr>
              <a:buFont typeface="Wingdings" panose="05000000000000000000" pitchFamily="2" charset="2"/>
              <a:buChar char="§"/>
              <a:defRPr sz="3200" kern="1200">
                <a:solidFill>
                  <a:schemeClr val="tx2"/>
                </a:solidFill>
                <a:latin typeface="+mn-lt"/>
                <a:ea typeface="+mn-ea"/>
                <a:cs typeface="+mn-cs"/>
              </a:defRPr>
            </a:lvl1pPr>
            <a:lvl2pPr marL="738188" indent="-273050" algn="l" defTabSz="1463040" rtl="0" eaLnBrk="1" latinLnBrk="0" hangingPunct="1">
              <a:spcBef>
                <a:spcPts val="1200"/>
              </a:spcBef>
              <a:buClr>
                <a:schemeClr val="accent2"/>
              </a:buClr>
              <a:buFont typeface="Wingdings" panose="05000000000000000000" pitchFamily="2" charset="2"/>
              <a:buChar char="§"/>
              <a:defRPr sz="2800" kern="1200">
                <a:solidFill>
                  <a:schemeClr val="tx2"/>
                </a:solidFill>
                <a:latin typeface="+mn-lt"/>
                <a:ea typeface="+mn-ea"/>
                <a:cs typeface="+mn-cs"/>
              </a:defRPr>
            </a:lvl2pPr>
            <a:lvl3pPr marL="1031875" indent="-273050" algn="l" defTabSz="1463040" rtl="0" eaLnBrk="1" latinLnBrk="0" hangingPunct="1">
              <a:spcBef>
                <a:spcPts val="1200"/>
              </a:spcBef>
              <a:buClr>
                <a:schemeClr val="accent3"/>
              </a:buClr>
              <a:buFont typeface="Wingdings" panose="05000000000000000000" pitchFamily="2" charset="2"/>
              <a:buChar char="§"/>
              <a:defRPr sz="2000" kern="1200">
                <a:solidFill>
                  <a:schemeClr val="tx2"/>
                </a:solidFill>
                <a:latin typeface="+mn-lt"/>
                <a:ea typeface="+mn-ea"/>
                <a:cs typeface="+mn-cs"/>
              </a:defRPr>
            </a:lvl3pPr>
            <a:lvl4pPr marL="1312863" indent="-273050" algn="l" defTabSz="1463040" rtl="0" eaLnBrk="1" latinLnBrk="0" hangingPunct="1">
              <a:spcBef>
                <a:spcPts val="1200"/>
              </a:spcBef>
              <a:buClr>
                <a:schemeClr val="accent4"/>
              </a:buClr>
              <a:buFont typeface="Wingdings" panose="05000000000000000000" pitchFamily="2" charset="2"/>
              <a:buChar char="§"/>
              <a:defRPr sz="1600" kern="1200">
                <a:solidFill>
                  <a:schemeClr val="tx2"/>
                </a:solidFill>
                <a:latin typeface="+mn-lt"/>
                <a:ea typeface="+mn-ea"/>
                <a:cs typeface="+mn-cs"/>
              </a:defRPr>
            </a:lvl4pPr>
            <a:lvl5pPr marL="1606550" indent="-273050" algn="l" defTabSz="1463040" rtl="0" eaLnBrk="1" latinLnBrk="0" hangingPunct="1">
              <a:spcBef>
                <a:spcPts val="1200"/>
              </a:spcBef>
              <a:buClr>
                <a:schemeClr val="tx2"/>
              </a:buClr>
              <a:buFont typeface="Wingdings" panose="05000000000000000000" pitchFamily="2" charset="2"/>
              <a:buChar char="§"/>
              <a:defRPr sz="1600" kern="1200">
                <a:solidFill>
                  <a:schemeClr val="tx2"/>
                </a:solidFill>
                <a:latin typeface="+mn-lt"/>
                <a:ea typeface="+mn-ea"/>
                <a:cs typeface="+mn-cs"/>
              </a:defRPr>
            </a:lvl5pPr>
            <a:lvl6pPr marL="4023360" indent="-365760" algn="l" defTabSz="1463040"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itchFamily="34" charset="0"/>
              <a:buChar char="•"/>
              <a:defRPr sz="3200" kern="1200">
                <a:solidFill>
                  <a:schemeClr val="tx1"/>
                </a:solidFill>
                <a:latin typeface="+mn-lt"/>
                <a:ea typeface="+mn-ea"/>
                <a:cs typeface="+mn-cs"/>
              </a:defRPr>
            </a:lvl9pPr>
          </a:lstStyle>
          <a:p>
            <a:pPr marL="182880" indent="0" algn="r">
              <a:buNone/>
            </a:pPr>
            <a:r>
              <a:rPr lang="en-US" sz="2800" dirty="0">
                <a:solidFill>
                  <a:srgbClr val="5E5356"/>
                </a:solidFill>
              </a:rPr>
              <a:t>Alexey Subach, </a:t>
            </a:r>
            <a:r>
              <a:rPr lang="en-US" sz="2800" dirty="0" err="1">
                <a:solidFill>
                  <a:srgbClr val="5E5356"/>
                </a:solidFill>
              </a:rPr>
              <a:t>iText</a:t>
            </a:r>
            <a:r>
              <a:rPr lang="en-US" sz="2800" dirty="0">
                <a:solidFill>
                  <a:srgbClr val="5E5356"/>
                </a:solidFill>
              </a:rPr>
              <a:t> Software</a:t>
            </a:r>
            <a:endParaRPr lang="en-GB" sz="2800" dirty="0">
              <a:solidFill>
                <a:srgbClr val="5E5356"/>
              </a:solidFill>
            </a:endParaRPr>
          </a:p>
        </p:txBody>
      </p:sp>
    </p:spTree>
    <p:extLst>
      <p:ext uri="{BB962C8B-B14F-4D97-AF65-F5344CB8AC3E}">
        <p14:creationId xmlns:p14="http://schemas.microsoft.com/office/powerpoint/2010/main" val="591526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84C7EBA-DD70-4250-8236-B4F31313077A}"/>
              </a:ext>
            </a:extLst>
          </p:cNvPr>
          <p:cNvSpPr>
            <a:spLocks noGrp="1"/>
          </p:cNvSpPr>
          <p:nvPr>
            <p:ph type="sldNum" sz="quarter" idx="10"/>
          </p:nvPr>
        </p:nvSpPr>
        <p:spPr/>
        <p:txBody>
          <a:bodyPr/>
          <a:lstStyle/>
          <a:p>
            <a:fld id="{E97B2643-4BC2-4B31-BCA2-7AE69F3534FC}" type="slidenum">
              <a:rPr lang="en-US" smtClean="0"/>
              <a:pPr/>
              <a:t>10</a:t>
            </a:fld>
            <a:endParaRPr lang="en-US"/>
          </a:p>
        </p:txBody>
      </p:sp>
      <p:sp>
        <p:nvSpPr>
          <p:cNvPr id="3" name="Footer Placeholder 2">
            <a:extLst>
              <a:ext uri="{FF2B5EF4-FFF2-40B4-BE49-F238E27FC236}">
                <a16:creationId xmlns:a16="http://schemas.microsoft.com/office/drawing/2014/main" id="{21FF7F33-6EBD-41E5-A682-AAA3E1239DB4}"/>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1CD1653E-421E-4BAD-AF04-11385C8750B1}"/>
              </a:ext>
            </a:extLst>
          </p:cNvPr>
          <p:cNvSpPr>
            <a:spLocks noGrp="1"/>
          </p:cNvSpPr>
          <p:nvPr>
            <p:ph sz="quarter" idx="12"/>
          </p:nvPr>
        </p:nvSpPr>
        <p:spPr/>
        <p:txBody>
          <a:bodyPr/>
          <a:lstStyle/>
          <a:p>
            <a:r>
              <a:rPr lang="en-US" dirty="0"/>
              <a:t>Open Type fonts contain tables with the relevant information</a:t>
            </a:r>
          </a:p>
          <a:p>
            <a:r>
              <a:rPr lang="en-US" dirty="0"/>
              <a:t>Fonts also must be of good quality as they provide vital information for shaping</a:t>
            </a:r>
          </a:p>
          <a:p>
            <a:endParaRPr lang="en-GB" dirty="0"/>
          </a:p>
        </p:txBody>
      </p:sp>
      <p:sp>
        <p:nvSpPr>
          <p:cNvPr id="5" name="Title 4">
            <a:extLst>
              <a:ext uri="{FF2B5EF4-FFF2-40B4-BE49-F238E27FC236}">
                <a16:creationId xmlns:a16="http://schemas.microsoft.com/office/drawing/2014/main" id="{5664D212-774F-4BF7-8ACE-EC639A361ED8}"/>
              </a:ext>
            </a:extLst>
          </p:cNvPr>
          <p:cNvSpPr>
            <a:spLocks noGrp="1"/>
          </p:cNvSpPr>
          <p:nvPr>
            <p:ph type="title"/>
          </p:nvPr>
        </p:nvSpPr>
        <p:spPr/>
        <p:txBody>
          <a:bodyPr>
            <a:normAutofit fontScale="90000"/>
          </a:bodyPr>
          <a:lstStyle/>
          <a:p>
            <a:r>
              <a:rPr lang="en-US" dirty="0"/>
              <a:t>Font Implementation</a:t>
            </a:r>
            <a:endParaRPr lang="en-GB" dirty="0"/>
          </a:p>
        </p:txBody>
      </p:sp>
    </p:spTree>
    <p:extLst>
      <p:ext uri="{BB962C8B-B14F-4D97-AF65-F5344CB8AC3E}">
        <p14:creationId xmlns:p14="http://schemas.microsoft.com/office/powerpoint/2010/main" val="3744346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96C83D9-93D7-4984-92AF-7AC2F1ABD31C}"/>
              </a:ext>
            </a:extLst>
          </p:cNvPr>
          <p:cNvSpPr>
            <a:spLocks noGrp="1"/>
          </p:cNvSpPr>
          <p:nvPr>
            <p:ph type="sldNum" sz="quarter" idx="10"/>
          </p:nvPr>
        </p:nvSpPr>
        <p:spPr/>
        <p:txBody>
          <a:bodyPr/>
          <a:lstStyle/>
          <a:p>
            <a:fld id="{E97B2643-4BC2-4B31-BCA2-7AE69F3534FC}" type="slidenum">
              <a:rPr lang="en-US" smtClean="0"/>
              <a:pPr/>
              <a:t>11</a:t>
            </a:fld>
            <a:endParaRPr lang="en-US"/>
          </a:p>
        </p:txBody>
      </p:sp>
      <p:sp>
        <p:nvSpPr>
          <p:cNvPr id="3" name="Footer Placeholder 2">
            <a:extLst>
              <a:ext uri="{FF2B5EF4-FFF2-40B4-BE49-F238E27FC236}">
                <a16:creationId xmlns:a16="http://schemas.microsoft.com/office/drawing/2014/main" id="{EB3DDB81-1387-4141-A598-A3CE95CEEF89}"/>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346D3ED4-00FA-430F-BE80-685F95A367CF}"/>
              </a:ext>
            </a:extLst>
          </p:cNvPr>
          <p:cNvSpPr>
            <a:spLocks noGrp="1"/>
          </p:cNvSpPr>
          <p:nvPr>
            <p:ph sz="quarter" idx="12"/>
          </p:nvPr>
        </p:nvSpPr>
        <p:spPr/>
        <p:txBody>
          <a:bodyPr/>
          <a:lstStyle/>
          <a:p>
            <a:r>
              <a:rPr lang="en-US" dirty="0"/>
              <a:t>Some operations can be done purely on Unicode level, e.g. Arabic shaping</a:t>
            </a:r>
          </a:p>
          <a:p>
            <a:r>
              <a:rPr lang="en-US" dirty="0"/>
              <a:t>Extensive Unicode information is a requirement in that case</a:t>
            </a:r>
          </a:p>
          <a:p>
            <a:r>
              <a:rPr lang="en-US" dirty="0"/>
              <a:t>Default, Init, Medi, Fina, forms of glyphs require 4x characters in Unicode</a:t>
            </a:r>
          </a:p>
          <a:p>
            <a:r>
              <a:rPr lang="en-US" dirty="0"/>
              <a:t>Impractical to store all the combinations at the Unicode level</a:t>
            </a:r>
          </a:p>
          <a:p>
            <a:endParaRPr lang="en-US" dirty="0"/>
          </a:p>
          <a:p>
            <a:endParaRPr lang="en-US" dirty="0"/>
          </a:p>
          <a:p>
            <a:r>
              <a:rPr lang="en-US" dirty="0"/>
              <a:t>TODO example Arabic glyphs</a:t>
            </a:r>
            <a:endParaRPr lang="en-GB" dirty="0"/>
          </a:p>
        </p:txBody>
      </p:sp>
      <p:sp>
        <p:nvSpPr>
          <p:cNvPr id="5" name="Title 4">
            <a:extLst>
              <a:ext uri="{FF2B5EF4-FFF2-40B4-BE49-F238E27FC236}">
                <a16:creationId xmlns:a16="http://schemas.microsoft.com/office/drawing/2014/main" id="{DBB42A2F-33E3-414A-9490-CAD1F07784AB}"/>
              </a:ext>
            </a:extLst>
          </p:cNvPr>
          <p:cNvSpPr>
            <a:spLocks noGrp="1"/>
          </p:cNvSpPr>
          <p:nvPr>
            <p:ph type="title"/>
          </p:nvPr>
        </p:nvSpPr>
        <p:spPr/>
        <p:txBody>
          <a:bodyPr>
            <a:normAutofit fontScale="90000"/>
          </a:bodyPr>
          <a:lstStyle/>
          <a:p>
            <a:r>
              <a:rPr lang="en-US" dirty="0"/>
              <a:t>What if fonts are lacking some info?</a:t>
            </a:r>
            <a:endParaRPr lang="en-GB" dirty="0"/>
          </a:p>
        </p:txBody>
      </p:sp>
    </p:spTree>
    <p:extLst>
      <p:ext uri="{BB962C8B-B14F-4D97-AF65-F5344CB8AC3E}">
        <p14:creationId xmlns:p14="http://schemas.microsoft.com/office/powerpoint/2010/main" val="3207001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EE54196-4D19-4A14-9110-80376EACA06A}"/>
              </a:ext>
            </a:extLst>
          </p:cNvPr>
          <p:cNvSpPr>
            <a:spLocks noGrp="1"/>
          </p:cNvSpPr>
          <p:nvPr>
            <p:ph type="sldNum" sz="quarter" idx="10"/>
          </p:nvPr>
        </p:nvSpPr>
        <p:spPr/>
        <p:txBody>
          <a:bodyPr/>
          <a:lstStyle/>
          <a:p>
            <a:fld id="{E97B2643-4BC2-4B31-BCA2-7AE69F3534FC}" type="slidenum">
              <a:rPr lang="en-US" smtClean="0"/>
              <a:pPr/>
              <a:t>12</a:t>
            </a:fld>
            <a:endParaRPr lang="en-US"/>
          </a:p>
        </p:txBody>
      </p:sp>
      <p:sp>
        <p:nvSpPr>
          <p:cNvPr id="3" name="Footer Placeholder 2">
            <a:extLst>
              <a:ext uri="{FF2B5EF4-FFF2-40B4-BE49-F238E27FC236}">
                <a16:creationId xmlns:a16="http://schemas.microsoft.com/office/drawing/2014/main" id="{91657834-4B86-4742-BEDD-7A901FB9DBCD}"/>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C5773AC5-7A95-4276-99F0-CB67C342A464}"/>
              </a:ext>
            </a:extLst>
          </p:cNvPr>
          <p:cNvSpPr>
            <a:spLocks noGrp="1"/>
          </p:cNvSpPr>
          <p:nvPr>
            <p:ph sz="quarter" idx="12"/>
          </p:nvPr>
        </p:nvSpPr>
        <p:spPr/>
        <p:txBody>
          <a:bodyPr/>
          <a:lstStyle/>
          <a:p>
            <a:r>
              <a:rPr lang="en-US" dirty="0"/>
              <a:t>Syllable (cluster) is a minimal unit that can guarantee correspondence between visual representation and Unicode sequence that you get on copy-paste</a:t>
            </a:r>
            <a:endParaRPr lang="en-GB" dirty="0"/>
          </a:p>
        </p:txBody>
      </p:sp>
      <p:sp>
        <p:nvSpPr>
          <p:cNvPr id="5" name="Title 4">
            <a:extLst>
              <a:ext uri="{FF2B5EF4-FFF2-40B4-BE49-F238E27FC236}">
                <a16:creationId xmlns:a16="http://schemas.microsoft.com/office/drawing/2014/main" id="{A5A423BD-2EC9-4D25-B373-6A286A1070F2}"/>
              </a:ext>
            </a:extLst>
          </p:cNvPr>
          <p:cNvSpPr>
            <a:spLocks noGrp="1"/>
          </p:cNvSpPr>
          <p:nvPr>
            <p:ph type="title"/>
          </p:nvPr>
        </p:nvSpPr>
        <p:spPr/>
        <p:txBody>
          <a:bodyPr>
            <a:normAutofit fontScale="90000"/>
          </a:bodyPr>
          <a:lstStyle/>
          <a:p>
            <a:r>
              <a:rPr lang="en-US" dirty="0"/>
              <a:t>PDF Implementation</a:t>
            </a:r>
            <a:endParaRPr lang="en-GB" dirty="0"/>
          </a:p>
        </p:txBody>
      </p:sp>
    </p:spTree>
    <p:extLst>
      <p:ext uri="{BB962C8B-B14F-4D97-AF65-F5344CB8AC3E}">
        <p14:creationId xmlns:p14="http://schemas.microsoft.com/office/powerpoint/2010/main" val="81979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64C9084-6BA6-40A7-811F-31FE90A3E88D}"/>
              </a:ext>
            </a:extLst>
          </p:cNvPr>
          <p:cNvSpPr>
            <a:spLocks noGrp="1"/>
          </p:cNvSpPr>
          <p:nvPr>
            <p:ph type="sldNum" sz="quarter" idx="10"/>
          </p:nvPr>
        </p:nvSpPr>
        <p:spPr/>
        <p:txBody>
          <a:bodyPr/>
          <a:lstStyle/>
          <a:p>
            <a:fld id="{E97B2643-4BC2-4B31-BCA2-7AE69F3534FC}" type="slidenum">
              <a:rPr lang="en-US" smtClean="0"/>
              <a:pPr/>
              <a:t>13</a:t>
            </a:fld>
            <a:endParaRPr lang="en-US"/>
          </a:p>
        </p:txBody>
      </p:sp>
      <p:sp>
        <p:nvSpPr>
          <p:cNvPr id="3" name="Footer Placeholder 2">
            <a:extLst>
              <a:ext uri="{FF2B5EF4-FFF2-40B4-BE49-F238E27FC236}">
                <a16:creationId xmlns:a16="http://schemas.microsoft.com/office/drawing/2014/main" id="{32E8E3B1-8ABA-466D-85C7-5BE3AE242F39}"/>
              </a:ext>
            </a:extLst>
          </p:cNvPr>
          <p:cNvSpPr>
            <a:spLocks noGrp="1"/>
          </p:cNvSpPr>
          <p:nvPr>
            <p:ph type="ftr" sz="quarter" idx="11"/>
          </p:nvPr>
        </p:nvSpPr>
        <p:spPr/>
        <p:txBody>
          <a:bodyPr/>
          <a:lstStyle/>
          <a:p>
            <a:r>
              <a:rPr lang="en-US"/>
              <a:t>Copyright © 2020, PDF Association</a:t>
            </a:r>
            <a:endParaRPr lang="en-US" dirty="0"/>
          </a:p>
        </p:txBody>
      </p:sp>
      <p:sp>
        <p:nvSpPr>
          <p:cNvPr id="47" name="Content Placeholder 46">
            <a:extLst>
              <a:ext uri="{FF2B5EF4-FFF2-40B4-BE49-F238E27FC236}">
                <a16:creationId xmlns:a16="http://schemas.microsoft.com/office/drawing/2014/main" id="{5D453689-CC64-45E1-8EC7-B725A78E6389}"/>
              </a:ext>
            </a:extLst>
          </p:cNvPr>
          <p:cNvSpPr>
            <a:spLocks noGrp="1"/>
          </p:cNvSpPr>
          <p:nvPr>
            <p:ph sz="quarter" idx="12"/>
          </p:nvPr>
        </p:nvSpPr>
        <p:spPr/>
        <p:txBody>
          <a:bodyPr/>
          <a:lstStyle/>
          <a:p>
            <a:endParaRPr lang="en-GB"/>
          </a:p>
        </p:txBody>
      </p:sp>
      <p:sp>
        <p:nvSpPr>
          <p:cNvPr id="46" name="Title 45">
            <a:extLst>
              <a:ext uri="{FF2B5EF4-FFF2-40B4-BE49-F238E27FC236}">
                <a16:creationId xmlns:a16="http://schemas.microsoft.com/office/drawing/2014/main" id="{D9136B15-3BD7-4E99-8D25-5677382FD7C7}"/>
              </a:ext>
            </a:extLst>
          </p:cNvPr>
          <p:cNvSpPr>
            <a:spLocks noGrp="1"/>
          </p:cNvSpPr>
          <p:nvPr>
            <p:ph type="title"/>
          </p:nvPr>
        </p:nvSpPr>
        <p:spPr/>
        <p:txBody>
          <a:bodyPr>
            <a:normAutofit fontScale="90000"/>
          </a:bodyPr>
          <a:lstStyle/>
          <a:p>
            <a:r>
              <a:rPr lang="en-US" dirty="0"/>
              <a:t>Attaching glyph to one another</a:t>
            </a:r>
            <a:endParaRPr lang="en-GB" dirty="0"/>
          </a:p>
        </p:txBody>
      </p:sp>
      <p:sp>
        <p:nvSpPr>
          <p:cNvPr id="48" name="Picture Placeholder 47">
            <a:extLst>
              <a:ext uri="{FF2B5EF4-FFF2-40B4-BE49-F238E27FC236}">
                <a16:creationId xmlns:a16="http://schemas.microsoft.com/office/drawing/2014/main" id="{F5F460C6-F2B1-4D6F-BF06-6360384C6D77}"/>
              </a:ext>
            </a:extLst>
          </p:cNvPr>
          <p:cNvSpPr>
            <a:spLocks noGrp="1"/>
          </p:cNvSpPr>
          <p:nvPr>
            <p:ph type="pic" sz="quarter" idx="13"/>
          </p:nvPr>
        </p:nvSpPr>
        <p:spPr/>
      </p:sp>
    </p:spTree>
    <p:extLst>
      <p:ext uri="{BB962C8B-B14F-4D97-AF65-F5344CB8AC3E}">
        <p14:creationId xmlns:p14="http://schemas.microsoft.com/office/powerpoint/2010/main" val="3154487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81712B-5CA2-4756-8517-C386F6C1CC7B}"/>
              </a:ext>
            </a:extLst>
          </p:cNvPr>
          <p:cNvSpPr>
            <a:spLocks noGrp="1"/>
          </p:cNvSpPr>
          <p:nvPr>
            <p:ph type="sldNum" sz="quarter" idx="10"/>
          </p:nvPr>
        </p:nvSpPr>
        <p:spPr/>
        <p:txBody>
          <a:bodyPr/>
          <a:lstStyle/>
          <a:p>
            <a:fld id="{E97B2643-4BC2-4B31-BCA2-7AE69F3534FC}" type="slidenum">
              <a:rPr lang="en-US" smtClean="0"/>
              <a:pPr/>
              <a:t>14</a:t>
            </a:fld>
            <a:endParaRPr lang="en-US"/>
          </a:p>
        </p:txBody>
      </p:sp>
      <p:sp>
        <p:nvSpPr>
          <p:cNvPr id="3" name="Footer Placeholder 2">
            <a:extLst>
              <a:ext uri="{FF2B5EF4-FFF2-40B4-BE49-F238E27FC236}">
                <a16:creationId xmlns:a16="http://schemas.microsoft.com/office/drawing/2014/main" id="{F9BCAD17-93FD-451C-BD12-067A326E3377}"/>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ED355B58-B6F4-4548-A297-BE82E4DF3A29}"/>
              </a:ext>
            </a:extLst>
          </p:cNvPr>
          <p:cNvSpPr>
            <a:spLocks noGrp="1"/>
          </p:cNvSpPr>
          <p:nvPr>
            <p:ph sz="quarter" idx="12"/>
          </p:nvPr>
        </p:nvSpPr>
        <p:spPr/>
        <p:txBody>
          <a:bodyPr/>
          <a:lstStyle/>
          <a:p>
            <a:endParaRPr lang="en-GB"/>
          </a:p>
        </p:txBody>
      </p:sp>
      <p:sp>
        <p:nvSpPr>
          <p:cNvPr id="5" name="Title 4">
            <a:extLst>
              <a:ext uri="{FF2B5EF4-FFF2-40B4-BE49-F238E27FC236}">
                <a16:creationId xmlns:a16="http://schemas.microsoft.com/office/drawing/2014/main" id="{789AF839-B5DC-46B1-BA0A-388DEF7E5527}"/>
              </a:ext>
            </a:extLst>
          </p:cNvPr>
          <p:cNvSpPr>
            <a:spLocks noGrp="1"/>
          </p:cNvSpPr>
          <p:nvPr>
            <p:ph type="title"/>
          </p:nvPr>
        </p:nvSpPr>
        <p:spPr/>
        <p:txBody>
          <a:bodyPr>
            <a:normAutofit fontScale="90000"/>
          </a:bodyPr>
          <a:lstStyle/>
          <a:p>
            <a:r>
              <a:rPr lang="en-US" dirty="0"/>
              <a:t>Mark to ligature attachment</a:t>
            </a:r>
            <a:endParaRPr lang="en-GB" dirty="0"/>
          </a:p>
        </p:txBody>
      </p:sp>
      <p:sp>
        <p:nvSpPr>
          <p:cNvPr id="6" name="Picture Placeholder 5">
            <a:extLst>
              <a:ext uri="{FF2B5EF4-FFF2-40B4-BE49-F238E27FC236}">
                <a16:creationId xmlns:a16="http://schemas.microsoft.com/office/drawing/2014/main" id="{ACF67F18-08BF-4623-BB36-79989DB34171}"/>
              </a:ext>
            </a:extLst>
          </p:cNvPr>
          <p:cNvSpPr>
            <a:spLocks noGrp="1"/>
          </p:cNvSpPr>
          <p:nvPr>
            <p:ph type="pic" sz="quarter" idx="13"/>
          </p:nvPr>
        </p:nvSpPr>
        <p:spPr/>
      </p:sp>
    </p:spTree>
    <p:extLst>
      <p:ext uri="{BB962C8B-B14F-4D97-AF65-F5344CB8AC3E}">
        <p14:creationId xmlns:p14="http://schemas.microsoft.com/office/powerpoint/2010/main" val="1103447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3660740-2C17-45C8-96E5-61FC07B6A4B6}"/>
              </a:ext>
            </a:extLst>
          </p:cNvPr>
          <p:cNvSpPr>
            <a:spLocks noGrp="1"/>
          </p:cNvSpPr>
          <p:nvPr>
            <p:ph type="sldNum" sz="quarter" idx="10"/>
          </p:nvPr>
        </p:nvSpPr>
        <p:spPr/>
        <p:txBody>
          <a:bodyPr/>
          <a:lstStyle/>
          <a:p>
            <a:fld id="{E97B2643-4BC2-4B31-BCA2-7AE69F3534FC}" type="slidenum">
              <a:rPr lang="en-US" smtClean="0"/>
              <a:pPr/>
              <a:t>15</a:t>
            </a:fld>
            <a:endParaRPr lang="en-US"/>
          </a:p>
        </p:txBody>
      </p:sp>
      <p:sp>
        <p:nvSpPr>
          <p:cNvPr id="3" name="Footer Placeholder 2">
            <a:extLst>
              <a:ext uri="{FF2B5EF4-FFF2-40B4-BE49-F238E27FC236}">
                <a16:creationId xmlns:a16="http://schemas.microsoft.com/office/drawing/2014/main" id="{F8866A87-01B1-48FD-A994-755C937646A7}"/>
              </a:ext>
            </a:extLst>
          </p:cNvPr>
          <p:cNvSpPr>
            <a:spLocks noGrp="1"/>
          </p:cNvSpPr>
          <p:nvPr>
            <p:ph type="ftr" sz="quarter" idx="11"/>
          </p:nvPr>
        </p:nvSpPr>
        <p:spPr/>
        <p:txBody>
          <a:bodyPr/>
          <a:lstStyle/>
          <a:p>
            <a:r>
              <a:rPr lang="en-US"/>
              <a:t>Copyright © 2020, PDF Association</a:t>
            </a:r>
            <a:endParaRPr lang="en-US" dirty="0"/>
          </a:p>
        </p:txBody>
      </p:sp>
      <p:sp>
        <p:nvSpPr>
          <p:cNvPr id="7" name="Content Placeholder 6">
            <a:extLst>
              <a:ext uri="{FF2B5EF4-FFF2-40B4-BE49-F238E27FC236}">
                <a16:creationId xmlns:a16="http://schemas.microsoft.com/office/drawing/2014/main" id="{ABC7B8CF-1974-416B-B708-BE2AE5F58911}"/>
              </a:ext>
            </a:extLst>
          </p:cNvPr>
          <p:cNvSpPr>
            <a:spLocks noGrp="1"/>
          </p:cNvSpPr>
          <p:nvPr>
            <p:ph sz="quarter" idx="12"/>
          </p:nvPr>
        </p:nvSpPr>
        <p:spPr/>
        <p:txBody>
          <a:bodyPr/>
          <a:lstStyle/>
          <a:p>
            <a:r>
              <a:rPr lang="en-US" dirty="0"/>
              <a:t>We can cheat and add “fake mappings” from a glyph to Unicode characters and they will work</a:t>
            </a:r>
            <a:r>
              <a:rPr lang="en-GB" dirty="0"/>
              <a:t> unless you have those glyphs in other context in the text</a:t>
            </a:r>
          </a:p>
        </p:txBody>
      </p:sp>
      <p:sp>
        <p:nvSpPr>
          <p:cNvPr id="5" name="Title 4">
            <a:extLst>
              <a:ext uri="{FF2B5EF4-FFF2-40B4-BE49-F238E27FC236}">
                <a16:creationId xmlns:a16="http://schemas.microsoft.com/office/drawing/2014/main" id="{AADD8CC5-452B-43E3-B25D-95D4EB1475D9}"/>
              </a:ext>
            </a:extLst>
          </p:cNvPr>
          <p:cNvSpPr>
            <a:spLocks noGrp="1"/>
          </p:cNvSpPr>
          <p:nvPr>
            <p:ph type="title"/>
          </p:nvPr>
        </p:nvSpPr>
        <p:spPr/>
        <p:txBody>
          <a:bodyPr>
            <a:normAutofit fontScale="90000"/>
          </a:bodyPr>
          <a:lstStyle/>
          <a:p>
            <a:r>
              <a:rPr lang="en-US" dirty="0"/>
              <a:t>Text extraction: getting trickier</a:t>
            </a:r>
            <a:endParaRPr lang="en-GB" dirty="0"/>
          </a:p>
        </p:txBody>
      </p:sp>
    </p:spTree>
    <p:extLst>
      <p:ext uri="{BB962C8B-B14F-4D97-AF65-F5344CB8AC3E}">
        <p14:creationId xmlns:p14="http://schemas.microsoft.com/office/powerpoint/2010/main" val="58540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AA66AB5-AFF3-46A7-88B6-6339B7F63297}"/>
              </a:ext>
            </a:extLst>
          </p:cNvPr>
          <p:cNvSpPr>
            <a:spLocks noGrp="1"/>
          </p:cNvSpPr>
          <p:nvPr>
            <p:ph type="sldNum" sz="quarter" idx="10"/>
          </p:nvPr>
        </p:nvSpPr>
        <p:spPr/>
        <p:txBody>
          <a:bodyPr/>
          <a:lstStyle/>
          <a:p>
            <a:fld id="{E97B2643-4BC2-4B31-BCA2-7AE69F3534FC}" type="slidenum">
              <a:rPr lang="en-US" smtClean="0"/>
              <a:pPr/>
              <a:t>16</a:t>
            </a:fld>
            <a:endParaRPr lang="en-US"/>
          </a:p>
        </p:txBody>
      </p:sp>
      <p:sp>
        <p:nvSpPr>
          <p:cNvPr id="3" name="Footer Placeholder 2">
            <a:extLst>
              <a:ext uri="{FF2B5EF4-FFF2-40B4-BE49-F238E27FC236}">
                <a16:creationId xmlns:a16="http://schemas.microsoft.com/office/drawing/2014/main" id="{0C97451B-55AF-4A72-9AAF-915FBA1A3E4E}"/>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9091459A-5B10-4A22-B36C-CD243FC8DE89}"/>
              </a:ext>
            </a:extLst>
          </p:cNvPr>
          <p:cNvSpPr>
            <a:spLocks noGrp="1"/>
          </p:cNvSpPr>
          <p:nvPr>
            <p:ph sz="quarter" idx="12"/>
          </p:nvPr>
        </p:nvSpPr>
        <p:spPr/>
        <p:txBody>
          <a:bodyPr/>
          <a:lstStyle/>
          <a:p>
            <a:r>
              <a:rPr lang="en-GB" dirty="0"/>
              <a:t>Can be specified for content that does translate into text but that is represented in a nonstandard way</a:t>
            </a:r>
            <a:r>
              <a:rPr lang="ru-RU" dirty="0"/>
              <a:t> </a:t>
            </a:r>
            <a:r>
              <a:rPr lang="ru-RU" i="1" dirty="0"/>
              <a:t>(</a:t>
            </a:r>
            <a:r>
              <a:rPr lang="en-GB" b="1" i="1" dirty="0"/>
              <a:t>ISO 32000-2</a:t>
            </a:r>
            <a:r>
              <a:rPr lang="ru-RU" i="1" dirty="0"/>
              <a:t>)</a:t>
            </a:r>
            <a:endParaRPr lang="en-GB" dirty="0"/>
          </a:p>
          <a:p>
            <a:r>
              <a:rPr lang="en-GB" dirty="0"/>
              <a:t>Replacement text can be specified for the following items:</a:t>
            </a:r>
          </a:p>
          <a:p>
            <a:pPr lvl="1"/>
            <a:r>
              <a:rPr lang="en-GB" dirty="0"/>
              <a:t>A structure element</a:t>
            </a:r>
            <a:r>
              <a:rPr lang="ru-RU" dirty="0"/>
              <a:t>, </a:t>
            </a:r>
            <a:r>
              <a:rPr lang="en-GB" dirty="0"/>
              <a:t>by means of the optional </a:t>
            </a:r>
            <a:r>
              <a:rPr lang="en-GB" b="1" dirty="0" err="1"/>
              <a:t>ActualText</a:t>
            </a:r>
            <a:r>
              <a:rPr lang="en-GB" b="1" dirty="0"/>
              <a:t> </a:t>
            </a:r>
            <a:r>
              <a:rPr lang="en-GB" dirty="0"/>
              <a:t>entry </a:t>
            </a:r>
            <a:r>
              <a:rPr lang="en-GB" i="1" dirty="0"/>
              <a:t>(PDF 1.4) </a:t>
            </a:r>
            <a:r>
              <a:rPr lang="en-GB" dirty="0"/>
              <a:t>of the structure element dictionary.</a:t>
            </a:r>
          </a:p>
          <a:p>
            <a:pPr lvl="1"/>
            <a:r>
              <a:rPr lang="en-GB" i="1" dirty="0"/>
              <a:t>(PDF 1.5)</a:t>
            </a:r>
            <a:r>
              <a:rPr lang="en-GB" dirty="0"/>
              <a:t> A marked-content sequence</a:t>
            </a:r>
            <a:r>
              <a:rPr lang="ru-RU" dirty="0"/>
              <a:t>,</a:t>
            </a:r>
            <a:r>
              <a:rPr lang="en-GB" dirty="0"/>
              <a:t> through an </a:t>
            </a:r>
            <a:r>
              <a:rPr lang="en-GB" b="1" dirty="0" err="1"/>
              <a:t>ActualText</a:t>
            </a:r>
            <a:r>
              <a:rPr lang="en-GB" b="1" dirty="0"/>
              <a:t> </a:t>
            </a:r>
            <a:r>
              <a:rPr lang="en-GB" dirty="0"/>
              <a:t>entry in a property list attached to the marked-content sequence with a </a:t>
            </a:r>
            <a:r>
              <a:rPr lang="en-GB" b="1" dirty="0"/>
              <a:t>Span</a:t>
            </a:r>
            <a:r>
              <a:rPr lang="en-GB" dirty="0"/>
              <a:t> tag.</a:t>
            </a:r>
            <a:endParaRPr lang="ru-RU" dirty="0"/>
          </a:p>
          <a:p>
            <a:endParaRPr lang="en-GB" dirty="0"/>
          </a:p>
        </p:txBody>
      </p:sp>
      <p:sp>
        <p:nvSpPr>
          <p:cNvPr id="5" name="Title 4">
            <a:extLst>
              <a:ext uri="{FF2B5EF4-FFF2-40B4-BE49-F238E27FC236}">
                <a16:creationId xmlns:a16="http://schemas.microsoft.com/office/drawing/2014/main" id="{58A3154D-1359-4397-8CFC-F7C0ECBB122B}"/>
              </a:ext>
            </a:extLst>
          </p:cNvPr>
          <p:cNvSpPr>
            <a:spLocks noGrp="1"/>
          </p:cNvSpPr>
          <p:nvPr>
            <p:ph type="title"/>
          </p:nvPr>
        </p:nvSpPr>
        <p:spPr/>
        <p:txBody>
          <a:bodyPr>
            <a:normAutofit fontScale="90000"/>
          </a:bodyPr>
          <a:lstStyle/>
          <a:p>
            <a:r>
              <a:rPr lang="en-US" dirty="0"/>
              <a:t>/</a:t>
            </a:r>
            <a:r>
              <a:rPr lang="en-US" dirty="0" err="1"/>
              <a:t>ActualText</a:t>
            </a:r>
            <a:r>
              <a:rPr lang="en-US" dirty="0"/>
              <a:t> is our savior!</a:t>
            </a:r>
            <a:endParaRPr lang="en-GB" dirty="0"/>
          </a:p>
        </p:txBody>
      </p:sp>
    </p:spTree>
    <p:extLst>
      <p:ext uri="{BB962C8B-B14F-4D97-AF65-F5344CB8AC3E}">
        <p14:creationId xmlns:p14="http://schemas.microsoft.com/office/powerpoint/2010/main" val="2022761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30A8473-0D4A-4393-9B67-9354D5852DA0}"/>
              </a:ext>
            </a:extLst>
          </p:cNvPr>
          <p:cNvSpPr>
            <a:spLocks noGrp="1"/>
          </p:cNvSpPr>
          <p:nvPr>
            <p:ph type="sldNum" sz="quarter" idx="10"/>
          </p:nvPr>
        </p:nvSpPr>
        <p:spPr/>
        <p:txBody>
          <a:bodyPr/>
          <a:lstStyle/>
          <a:p>
            <a:fld id="{E97B2643-4BC2-4B31-BCA2-7AE69F3534FC}" type="slidenum">
              <a:rPr lang="en-US" smtClean="0"/>
              <a:pPr/>
              <a:t>17</a:t>
            </a:fld>
            <a:endParaRPr lang="en-US"/>
          </a:p>
        </p:txBody>
      </p:sp>
      <p:sp>
        <p:nvSpPr>
          <p:cNvPr id="3" name="Footer Placeholder 2">
            <a:extLst>
              <a:ext uri="{FF2B5EF4-FFF2-40B4-BE49-F238E27FC236}">
                <a16:creationId xmlns:a16="http://schemas.microsoft.com/office/drawing/2014/main" id="{7CEF1B9A-E852-45AC-8A85-16207ADAA9AF}"/>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C6339A92-065F-40DF-BE7C-847154D467EE}"/>
              </a:ext>
            </a:extLst>
          </p:cNvPr>
          <p:cNvSpPr>
            <a:spLocks noGrp="1"/>
          </p:cNvSpPr>
          <p:nvPr>
            <p:ph sz="quarter" idx="12"/>
          </p:nvPr>
        </p:nvSpPr>
        <p:spPr/>
        <p:txBody>
          <a:bodyPr/>
          <a:lstStyle/>
          <a:p>
            <a:r>
              <a:rPr lang="en-US" dirty="0"/>
              <a:t>Not supported in many PDF viewers</a:t>
            </a:r>
          </a:p>
          <a:p>
            <a:r>
              <a:rPr lang="en-US" dirty="0"/>
              <a:t>Problems with determining spaces when extracting text</a:t>
            </a:r>
            <a:r>
              <a:rPr lang="en-GB" dirty="0"/>
              <a:t> (TODO double check!!)</a:t>
            </a:r>
          </a:p>
          <a:p>
            <a:endParaRPr lang="en-GB" dirty="0"/>
          </a:p>
          <a:p>
            <a:r>
              <a:rPr lang="en-GB" dirty="0"/>
              <a:t>If each of two (or more) consecutive structure or marked-content sequences has an </a:t>
            </a:r>
            <a:r>
              <a:rPr lang="en-GB" b="1" dirty="0" err="1"/>
              <a:t>ActualText</a:t>
            </a:r>
            <a:r>
              <a:rPr lang="en-GB" b="1" dirty="0"/>
              <a:t> </a:t>
            </a:r>
            <a:r>
              <a:rPr lang="en-GB" dirty="0"/>
              <a:t>entry, they shall be treated as if no word break is present between them</a:t>
            </a:r>
          </a:p>
        </p:txBody>
      </p:sp>
      <p:sp>
        <p:nvSpPr>
          <p:cNvPr id="5" name="Title 4">
            <a:extLst>
              <a:ext uri="{FF2B5EF4-FFF2-40B4-BE49-F238E27FC236}">
                <a16:creationId xmlns:a16="http://schemas.microsoft.com/office/drawing/2014/main" id="{58845DC6-A72F-4BB5-938B-49830A26A83B}"/>
              </a:ext>
            </a:extLst>
          </p:cNvPr>
          <p:cNvSpPr>
            <a:spLocks noGrp="1"/>
          </p:cNvSpPr>
          <p:nvPr>
            <p:ph type="title"/>
          </p:nvPr>
        </p:nvSpPr>
        <p:spPr/>
        <p:txBody>
          <a:bodyPr>
            <a:normAutofit fontScale="90000"/>
          </a:bodyPr>
          <a:lstStyle/>
          <a:p>
            <a:r>
              <a:rPr lang="en-US" dirty="0"/>
              <a:t>/</a:t>
            </a:r>
            <a:r>
              <a:rPr lang="en-US" dirty="0" err="1"/>
              <a:t>ActualText</a:t>
            </a:r>
            <a:endParaRPr lang="en-GB" dirty="0"/>
          </a:p>
        </p:txBody>
      </p:sp>
    </p:spTree>
    <p:extLst>
      <p:ext uri="{BB962C8B-B14F-4D97-AF65-F5344CB8AC3E}">
        <p14:creationId xmlns:p14="http://schemas.microsoft.com/office/powerpoint/2010/main" val="3034525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BC5DF35-1C56-40D6-8610-6C9BE7A99799}"/>
              </a:ext>
            </a:extLst>
          </p:cNvPr>
          <p:cNvSpPr>
            <a:spLocks noGrp="1"/>
          </p:cNvSpPr>
          <p:nvPr>
            <p:ph type="sldNum" sz="quarter" idx="10"/>
          </p:nvPr>
        </p:nvSpPr>
        <p:spPr/>
        <p:txBody>
          <a:bodyPr/>
          <a:lstStyle/>
          <a:p>
            <a:fld id="{E97B2643-4BC2-4B31-BCA2-7AE69F3534FC}" type="slidenum">
              <a:rPr lang="en-US" smtClean="0"/>
              <a:pPr/>
              <a:t>18</a:t>
            </a:fld>
            <a:endParaRPr lang="en-US"/>
          </a:p>
        </p:txBody>
      </p:sp>
      <p:sp>
        <p:nvSpPr>
          <p:cNvPr id="3" name="Footer Placeholder 2">
            <a:extLst>
              <a:ext uri="{FF2B5EF4-FFF2-40B4-BE49-F238E27FC236}">
                <a16:creationId xmlns:a16="http://schemas.microsoft.com/office/drawing/2014/main" id="{58D23EE4-A26C-4E39-8179-510405A99CDA}"/>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4AC59545-D62F-4818-B2A5-6E1FD78D7703}"/>
              </a:ext>
            </a:extLst>
          </p:cNvPr>
          <p:cNvSpPr>
            <a:spLocks noGrp="1"/>
          </p:cNvSpPr>
          <p:nvPr>
            <p:ph sz="quarter" idx="12"/>
          </p:nvPr>
        </p:nvSpPr>
        <p:spPr/>
        <p:txBody>
          <a:bodyPr/>
          <a:lstStyle/>
          <a:p>
            <a:r>
              <a:rPr lang="en-US" dirty="0"/>
              <a:t>Thai, Khmer</a:t>
            </a:r>
            <a:endParaRPr lang="en-GB" dirty="0"/>
          </a:p>
        </p:txBody>
      </p:sp>
      <p:sp>
        <p:nvSpPr>
          <p:cNvPr id="5" name="Title 4">
            <a:extLst>
              <a:ext uri="{FF2B5EF4-FFF2-40B4-BE49-F238E27FC236}">
                <a16:creationId xmlns:a16="http://schemas.microsoft.com/office/drawing/2014/main" id="{EC8F2FCC-1E00-44E7-8792-D7D586D022E5}"/>
              </a:ext>
            </a:extLst>
          </p:cNvPr>
          <p:cNvSpPr>
            <a:spLocks noGrp="1"/>
          </p:cNvSpPr>
          <p:nvPr>
            <p:ph type="title"/>
          </p:nvPr>
        </p:nvSpPr>
        <p:spPr/>
        <p:txBody>
          <a:bodyPr>
            <a:normAutofit fontScale="90000"/>
          </a:bodyPr>
          <a:lstStyle/>
          <a:p>
            <a:r>
              <a:rPr lang="en-US" dirty="0"/>
              <a:t>Wrapping at word boundaries</a:t>
            </a:r>
            <a:endParaRPr lang="en-GB" dirty="0"/>
          </a:p>
        </p:txBody>
      </p:sp>
    </p:spTree>
    <p:extLst>
      <p:ext uri="{BB962C8B-B14F-4D97-AF65-F5344CB8AC3E}">
        <p14:creationId xmlns:p14="http://schemas.microsoft.com/office/powerpoint/2010/main" val="2235706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970691D-0E1A-4EC3-8988-2AE447CB8343}"/>
              </a:ext>
            </a:extLst>
          </p:cNvPr>
          <p:cNvSpPr>
            <a:spLocks noGrp="1"/>
          </p:cNvSpPr>
          <p:nvPr>
            <p:ph type="sldNum" sz="quarter" idx="10"/>
          </p:nvPr>
        </p:nvSpPr>
        <p:spPr/>
        <p:txBody>
          <a:bodyPr/>
          <a:lstStyle/>
          <a:p>
            <a:fld id="{E97B2643-4BC2-4B31-BCA2-7AE69F3534FC}" type="slidenum">
              <a:rPr lang="en-US" smtClean="0"/>
              <a:pPr/>
              <a:t>19</a:t>
            </a:fld>
            <a:endParaRPr lang="en-US"/>
          </a:p>
        </p:txBody>
      </p:sp>
      <p:sp>
        <p:nvSpPr>
          <p:cNvPr id="3" name="Footer Placeholder 2">
            <a:extLst>
              <a:ext uri="{FF2B5EF4-FFF2-40B4-BE49-F238E27FC236}">
                <a16:creationId xmlns:a16="http://schemas.microsoft.com/office/drawing/2014/main" id="{49911C53-B7DC-48DA-970B-3E385F4FCF16}"/>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1CB575D0-E735-4591-B7AB-9ED94FC956B9}"/>
              </a:ext>
            </a:extLst>
          </p:cNvPr>
          <p:cNvSpPr>
            <a:spLocks noGrp="1"/>
          </p:cNvSpPr>
          <p:nvPr>
            <p:ph sz="quarter" idx="12"/>
          </p:nvPr>
        </p:nvSpPr>
        <p:spPr/>
        <p:txBody>
          <a:bodyPr/>
          <a:lstStyle/>
          <a:p>
            <a:r>
              <a:rPr lang="en-US" dirty="0"/>
              <a:t>Follow the logical order and not the visual one</a:t>
            </a:r>
          </a:p>
          <a:p>
            <a:r>
              <a:rPr lang="en-US" dirty="0"/>
              <a:t>How to restore the info from tag structure? (sort?)</a:t>
            </a:r>
          </a:p>
        </p:txBody>
      </p:sp>
      <p:sp>
        <p:nvSpPr>
          <p:cNvPr id="5" name="Title 4">
            <a:extLst>
              <a:ext uri="{FF2B5EF4-FFF2-40B4-BE49-F238E27FC236}">
                <a16:creationId xmlns:a16="http://schemas.microsoft.com/office/drawing/2014/main" id="{26D569A4-0701-45D1-8F93-86F1B4B757A3}"/>
              </a:ext>
            </a:extLst>
          </p:cNvPr>
          <p:cNvSpPr>
            <a:spLocks noGrp="1"/>
          </p:cNvSpPr>
          <p:nvPr>
            <p:ph type="title"/>
          </p:nvPr>
        </p:nvSpPr>
        <p:spPr>
          <a:xfrm>
            <a:off x="1524000" y="685799"/>
            <a:ext cx="12420600" cy="838201"/>
          </a:xfrm>
        </p:spPr>
        <p:txBody>
          <a:bodyPr>
            <a:normAutofit fontScale="90000"/>
          </a:bodyPr>
          <a:lstStyle/>
          <a:p>
            <a:r>
              <a:rPr lang="en-US" dirty="0"/>
              <a:t>RTL text: correct tagging</a:t>
            </a:r>
            <a:endParaRPr lang="en-GB" dirty="0"/>
          </a:p>
        </p:txBody>
      </p:sp>
    </p:spTree>
    <p:extLst>
      <p:ext uri="{BB962C8B-B14F-4D97-AF65-F5344CB8AC3E}">
        <p14:creationId xmlns:p14="http://schemas.microsoft.com/office/powerpoint/2010/main" val="68720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D2D325E-B26F-47FB-B00D-5B02CA26C5F6}"/>
              </a:ext>
            </a:extLst>
          </p:cNvPr>
          <p:cNvSpPr>
            <a:spLocks noGrp="1"/>
          </p:cNvSpPr>
          <p:nvPr>
            <p:ph type="sldNum" sz="quarter" idx="10"/>
          </p:nvPr>
        </p:nvSpPr>
        <p:spPr/>
        <p:txBody>
          <a:bodyPr/>
          <a:lstStyle/>
          <a:p>
            <a:fld id="{E97B2643-4BC2-4B31-BCA2-7AE69F3534FC}" type="slidenum">
              <a:rPr lang="en-US" smtClean="0"/>
              <a:pPr/>
              <a:t>2</a:t>
            </a:fld>
            <a:endParaRPr lang="en-US"/>
          </a:p>
        </p:txBody>
      </p:sp>
      <p:sp>
        <p:nvSpPr>
          <p:cNvPr id="3" name="Footer Placeholder 2">
            <a:extLst>
              <a:ext uri="{FF2B5EF4-FFF2-40B4-BE49-F238E27FC236}">
                <a16:creationId xmlns:a16="http://schemas.microsoft.com/office/drawing/2014/main" id="{F572434A-073F-45C5-8DC5-0598C83AFF44}"/>
              </a:ext>
            </a:extLst>
          </p:cNvPr>
          <p:cNvSpPr>
            <a:spLocks noGrp="1"/>
          </p:cNvSpPr>
          <p:nvPr>
            <p:ph type="ftr" sz="quarter" idx="11"/>
          </p:nvPr>
        </p:nvSpPr>
        <p:spPr/>
        <p:txBody>
          <a:bodyPr/>
          <a:lstStyle/>
          <a:p>
            <a:r>
              <a:rPr lang="en-US"/>
              <a:t>Copyright © 2020, PDF Association</a:t>
            </a:r>
            <a:endParaRPr lang="en-US" dirty="0"/>
          </a:p>
        </p:txBody>
      </p:sp>
      <p:sp>
        <p:nvSpPr>
          <p:cNvPr id="5" name="Content Placeholder 4">
            <a:extLst>
              <a:ext uri="{FF2B5EF4-FFF2-40B4-BE49-F238E27FC236}">
                <a16:creationId xmlns:a16="http://schemas.microsoft.com/office/drawing/2014/main" id="{5E99E42F-0D09-4CDD-A02B-B6057A4BF125}"/>
              </a:ext>
            </a:extLst>
          </p:cNvPr>
          <p:cNvSpPr>
            <a:spLocks noGrp="1"/>
          </p:cNvSpPr>
          <p:nvPr>
            <p:ph sz="quarter" idx="12"/>
          </p:nvPr>
        </p:nvSpPr>
        <p:spPr/>
        <p:txBody>
          <a:bodyPr/>
          <a:lstStyle/>
          <a:p>
            <a:endParaRPr lang="en-GB" dirty="0"/>
          </a:p>
        </p:txBody>
      </p:sp>
      <p:sp>
        <p:nvSpPr>
          <p:cNvPr id="4" name="Title 3">
            <a:extLst>
              <a:ext uri="{FF2B5EF4-FFF2-40B4-BE49-F238E27FC236}">
                <a16:creationId xmlns:a16="http://schemas.microsoft.com/office/drawing/2014/main" id="{B31B01BA-1A32-4382-A4CE-886DD697DE86}"/>
              </a:ext>
            </a:extLst>
          </p:cNvPr>
          <p:cNvSpPr>
            <a:spLocks noGrp="1"/>
          </p:cNvSpPr>
          <p:nvPr>
            <p:ph type="title"/>
          </p:nvPr>
        </p:nvSpPr>
        <p:spPr/>
        <p:txBody>
          <a:bodyPr>
            <a:normAutofit fontScale="90000"/>
          </a:bodyPr>
          <a:lstStyle/>
          <a:p>
            <a:r>
              <a:rPr lang="en-US" dirty="0"/>
              <a:t>Talk Outline</a:t>
            </a:r>
            <a:endParaRPr lang="en-GB" dirty="0"/>
          </a:p>
        </p:txBody>
      </p:sp>
    </p:spTree>
    <p:extLst>
      <p:ext uri="{BB962C8B-B14F-4D97-AF65-F5344CB8AC3E}">
        <p14:creationId xmlns:p14="http://schemas.microsoft.com/office/powerpoint/2010/main" val="132079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105348D-04F3-462F-95D5-466EC5AD339D}"/>
              </a:ext>
            </a:extLst>
          </p:cNvPr>
          <p:cNvSpPr>
            <a:spLocks noGrp="1"/>
          </p:cNvSpPr>
          <p:nvPr>
            <p:ph type="sldNum" sz="quarter" idx="10"/>
          </p:nvPr>
        </p:nvSpPr>
        <p:spPr/>
        <p:txBody>
          <a:bodyPr/>
          <a:lstStyle/>
          <a:p>
            <a:fld id="{E97B2643-4BC2-4B31-BCA2-7AE69F3534FC}" type="slidenum">
              <a:rPr lang="en-US" smtClean="0"/>
              <a:pPr/>
              <a:t>20</a:t>
            </a:fld>
            <a:endParaRPr lang="en-US"/>
          </a:p>
        </p:txBody>
      </p:sp>
      <p:sp>
        <p:nvSpPr>
          <p:cNvPr id="3" name="Footer Placeholder 2">
            <a:extLst>
              <a:ext uri="{FF2B5EF4-FFF2-40B4-BE49-F238E27FC236}">
                <a16:creationId xmlns:a16="http://schemas.microsoft.com/office/drawing/2014/main" id="{2A1E879E-6D10-4208-BBA4-EFF3BA813A61}"/>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D38E002E-8BEB-4DA9-91E0-76A072157AFE}"/>
              </a:ext>
            </a:extLst>
          </p:cNvPr>
          <p:cNvSpPr>
            <a:spLocks noGrp="1"/>
          </p:cNvSpPr>
          <p:nvPr>
            <p:ph sz="quarter" idx="12"/>
          </p:nvPr>
        </p:nvSpPr>
        <p:spPr/>
        <p:txBody>
          <a:bodyPr/>
          <a:lstStyle/>
          <a:p>
            <a:r>
              <a:rPr lang="en-US" dirty="0"/>
              <a:t>Inverse bidi algorithm</a:t>
            </a:r>
            <a:endParaRPr lang="en-GB" dirty="0"/>
          </a:p>
        </p:txBody>
      </p:sp>
      <p:sp>
        <p:nvSpPr>
          <p:cNvPr id="5" name="Title 4">
            <a:extLst>
              <a:ext uri="{FF2B5EF4-FFF2-40B4-BE49-F238E27FC236}">
                <a16:creationId xmlns:a16="http://schemas.microsoft.com/office/drawing/2014/main" id="{CAA69AF0-98A3-464D-B66E-6EA3EE89D066}"/>
              </a:ext>
            </a:extLst>
          </p:cNvPr>
          <p:cNvSpPr>
            <a:spLocks noGrp="1"/>
          </p:cNvSpPr>
          <p:nvPr>
            <p:ph type="title"/>
          </p:nvPr>
        </p:nvSpPr>
        <p:spPr/>
        <p:txBody>
          <a:bodyPr>
            <a:normAutofit fontScale="90000"/>
          </a:bodyPr>
          <a:lstStyle/>
          <a:p>
            <a:r>
              <a:rPr lang="en-US" dirty="0"/>
              <a:t>RTL text: missing /</a:t>
            </a:r>
            <a:r>
              <a:rPr lang="en-US" dirty="0" err="1"/>
              <a:t>ReversedChars</a:t>
            </a:r>
            <a:endParaRPr lang="en-GB" dirty="0"/>
          </a:p>
        </p:txBody>
      </p:sp>
    </p:spTree>
    <p:extLst>
      <p:ext uri="{BB962C8B-B14F-4D97-AF65-F5344CB8AC3E}">
        <p14:creationId xmlns:p14="http://schemas.microsoft.com/office/powerpoint/2010/main" val="17354464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3679C49-E368-4ED7-A836-BCF839DFC8C0}"/>
              </a:ext>
            </a:extLst>
          </p:cNvPr>
          <p:cNvSpPr>
            <a:spLocks noGrp="1"/>
          </p:cNvSpPr>
          <p:nvPr>
            <p:ph type="sldNum" sz="quarter" idx="10"/>
          </p:nvPr>
        </p:nvSpPr>
        <p:spPr/>
        <p:txBody>
          <a:bodyPr/>
          <a:lstStyle/>
          <a:p>
            <a:fld id="{E97B2643-4BC2-4B31-BCA2-7AE69F3534FC}" type="slidenum">
              <a:rPr lang="en-US" smtClean="0"/>
              <a:pPr/>
              <a:t>21</a:t>
            </a:fld>
            <a:endParaRPr lang="en-US"/>
          </a:p>
        </p:txBody>
      </p:sp>
      <p:sp>
        <p:nvSpPr>
          <p:cNvPr id="3" name="Footer Placeholder 2">
            <a:extLst>
              <a:ext uri="{FF2B5EF4-FFF2-40B4-BE49-F238E27FC236}">
                <a16:creationId xmlns:a16="http://schemas.microsoft.com/office/drawing/2014/main" id="{FCEECBDF-59C7-435D-BC46-A8D5F879B805}"/>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1B8C2EC7-73AA-4C38-962B-BFBC748E694A}"/>
              </a:ext>
            </a:extLst>
          </p:cNvPr>
          <p:cNvSpPr>
            <a:spLocks noGrp="1"/>
          </p:cNvSpPr>
          <p:nvPr>
            <p:ph sz="quarter" idx="12"/>
          </p:nvPr>
        </p:nvSpPr>
        <p:spPr/>
        <p:txBody>
          <a:bodyPr/>
          <a:lstStyle/>
          <a:p>
            <a:r>
              <a:rPr lang="en-US" dirty="0"/>
              <a:t>Need to be careful with sorting</a:t>
            </a:r>
            <a:endParaRPr lang="en-GB" dirty="0"/>
          </a:p>
        </p:txBody>
      </p:sp>
      <p:sp>
        <p:nvSpPr>
          <p:cNvPr id="5" name="Title 4">
            <a:extLst>
              <a:ext uri="{FF2B5EF4-FFF2-40B4-BE49-F238E27FC236}">
                <a16:creationId xmlns:a16="http://schemas.microsoft.com/office/drawing/2014/main" id="{1B556AF7-26E4-44C4-B423-35D141E997D7}"/>
              </a:ext>
            </a:extLst>
          </p:cNvPr>
          <p:cNvSpPr>
            <a:spLocks noGrp="1"/>
          </p:cNvSpPr>
          <p:nvPr>
            <p:ph type="title"/>
          </p:nvPr>
        </p:nvSpPr>
        <p:spPr/>
        <p:txBody>
          <a:bodyPr>
            <a:normAutofit fontScale="90000"/>
          </a:bodyPr>
          <a:lstStyle/>
          <a:p>
            <a:r>
              <a:rPr lang="en-US" dirty="0"/>
              <a:t>Extracting base glyphs + marks</a:t>
            </a:r>
            <a:endParaRPr lang="en-GB" dirty="0"/>
          </a:p>
        </p:txBody>
      </p:sp>
    </p:spTree>
    <p:extLst>
      <p:ext uri="{BB962C8B-B14F-4D97-AF65-F5344CB8AC3E}">
        <p14:creationId xmlns:p14="http://schemas.microsoft.com/office/powerpoint/2010/main" val="299307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565470E-9893-4C12-8A36-E1CE4C84D140}"/>
              </a:ext>
            </a:extLst>
          </p:cNvPr>
          <p:cNvSpPr>
            <a:spLocks noGrp="1"/>
          </p:cNvSpPr>
          <p:nvPr>
            <p:ph type="sldNum" sz="quarter" idx="10"/>
          </p:nvPr>
        </p:nvSpPr>
        <p:spPr/>
        <p:txBody>
          <a:bodyPr/>
          <a:lstStyle/>
          <a:p>
            <a:fld id="{E97B2643-4BC2-4B31-BCA2-7AE69F3534FC}" type="slidenum">
              <a:rPr lang="en-US" smtClean="0"/>
              <a:pPr/>
              <a:t>22</a:t>
            </a:fld>
            <a:endParaRPr lang="en-US"/>
          </a:p>
        </p:txBody>
      </p:sp>
      <p:sp>
        <p:nvSpPr>
          <p:cNvPr id="3" name="Footer Placeholder 2">
            <a:extLst>
              <a:ext uri="{FF2B5EF4-FFF2-40B4-BE49-F238E27FC236}">
                <a16:creationId xmlns:a16="http://schemas.microsoft.com/office/drawing/2014/main" id="{2F5234FF-6EB5-495F-8002-002979BE8DA2}"/>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835F5AD4-276B-4440-8563-7D5BAAEB4124}"/>
              </a:ext>
            </a:extLst>
          </p:cNvPr>
          <p:cNvSpPr>
            <a:spLocks noGrp="1"/>
          </p:cNvSpPr>
          <p:nvPr>
            <p:ph sz="quarter" idx="12"/>
          </p:nvPr>
        </p:nvSpPr>
        <p:spPr>
          <a:xfrm>
            <a:off x="685800" y="1738536"/>
            <a:ext cx="13258800" cy="5616624"/>
          </a:xfrm>
        </p:spPr>
        <p:txBody>
          <a:bodyPr/>
          <a:lstStyle/>
          <a:p>
            <a:r>
              <a:rPr lang="en-US" dirty="0"/>
              <a:t>PDF Producer</a:t>
            </a:r>
          </a:p>
          <a:p>
            <a:pPr lvl="1"/>
            <a:r>
              <a:rPr lang="en-US" dirty="0"/>
              <a:t>Unicode-level rule-based transformations and OpenType font features + Bidi algorithm to create correct glyph sequence</a:t>
            </a:r>
          </a:p>
          <a:p>
            <a:pPr lvl="1"/>
            <a:r>
              <a:rPr lang="en-US" dirty="0"/>
              <a:t>Applying text showing operators and /</a:t>
            </a:r>
            <a:r>
              <a:rPr lang="en-US" dirty="0" err="1"/>
              <a:t>ActualText</a:t>
            </a:r>
            <a:r>
              <a:rPr lang="en-US" dirty="0"/>
              <a:t>  carefully to create extractable (and still visually correct) text</a:t>
            </a:r>
          </a:p>
          <a:p>
            <a:r>
              <a:rPr lang="en-US" dirty="0"/>
              <a:t>PDF Viewer</a:t>
            </a:r>
          </a:p>
          <a:p>
            <a:pPr lvl="1"/>
            <a:r>
              <a:rPr lang="en-US" dirty="0"/>
              <a:t>Watch for glyph clusters glued together by /</a:t>
            </a:r>
            <a:r>
              <a:rPr lang="en-US" dirty="0" err="1"/>
              <a:t>ActualText</a:t>
            </a:r>
            <a:r>
              <a:rPr lang="en-US" dirty="0"/>
              <a:t> definition</a:t>
            </a:r>
          </a:p>
          <a:p>
            <a:pPr lvl="1"/>
            <a:r>
              <a:rPr lang="en-US" dirty="0"/>
              <a:t>Sort the glyphs taking marks and base glyphs into consideration</a:t>
            </a:r>
            <a:endParaRPr lang="en-GB" dirty="0"/>
          </a:p>
        </p:txBody>
      </p:sp>
      <p:sp>
        <p:nvSpPr>
          <p:cNvPr id="5" name="Title 4">
            <a:extLst>
              <a:ext uri="{FF2B5EF4-FFF2-40B4-BE49-F238E27FC236}">
                <a16:creationId xmlns:a16="http://schemas.microsoft.com/office/drawing/2014/main" id="{B3889746-7D67-4840-8CE2-9B715D695273}"/>
              </a:ext>
            </a:extLst>
          </p:cNvPr>
          <p:cNvSpPr>
            <a:spLocks noGrp="1"/>
          </p:cNvSpPr>
          <p:nvPr>
            <p:ph type="title"/>
          </p:nvPr>
        </p:nvSpPr>
        <p:spPr/>
        <p:txBody>
          <a:bodyPr>
            <a:normAutofit fontScale="90000"/>
          </a:bodyPr>
          <a:lstStyle/>
          <a:p>
            <a:r>
              <a:rPr lang="en-US" dirty="0"/>
              <a:t>Conclusions</a:t>
            </a:r>
            <a:endParaRPr lang="en-GB" dirty="0"/>
          </a:p>
        </p:txBody>
      </p:sp>
    </p:spTree>
    <p:extLst>
      <p:ext uri="{BB962C8B-B14F-4D97-AF65-F5344CB8AC3E}">
        <p14:creationId xmlns:p14="http://schemas.microsoft.com/office/powerpoint/2010/main" val="54747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E28D797-364E-4BDD-8E1E-3400FB456385}"/>
              </a:ext>
            </a:extLst>
          </p:cNvPr>
          <p:cNvSpPr>
            <a:spLocks noGrp="1"/>
          </p:cNvSpPr>
          <p:nvPr>
            <p:ph type="sldNum" sz="quarter" idx="10"/>
          </p:nvPr>
        </p:nvSpPr>
        <p:spPr/>
        <p:txBody>
          <a:bodyPr/>
          <a:lstStyle/>
          <a:p>
            <a:fld id="{E97B2643-4BC2-4B31-BCA2-7AE69F3534FC}" type="slidenum">
              <a:rPr lang="en-US" smtClean="0"/>
              <a:pPr/>
              <a:t>23</a:t>
            </a:fld>
            <a:endParaRPr lang="en-US"/>
          </a:p>
        </p:txBody>
      </p:sp>
      <p:sp>
        <p:nvSpPr>
          <p:cNvPr id="3" name="Footer Placeholder 2">
            <a:extLst>
              <a:ext uri="{FF2B5EF4-FFF2-40B4-BE49-F238E27FC236}">
                <a16:creationId xmlns:a16="http://schemas.microsoft.com/office/drawing/2014/main" id="{787FAE8A-AADB-43F8-9E6C-3D853162D5D0}"/>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42B74E84-F098-4AC5-99FD-22A0A471341E}"/>
              </a:ext>
            </a:extLst>
          </p:cNvPr>
          <p:cNvSpPr>
            <a:spLocks noGrp="1"/>
          </p:cNvSpPr>
          <p:nvPr>
            <p:ph sz="quarter" idx="12"/>
          </p:nvPr>
        </p:nvSpPr>
        <p:spPr/>
        <p:txBody>
          <a:bodyPr/>
          <a:lstStyle/>
          <a:p>
            <a:r>
              <a:rPr lang="en-US" dirty="0"/>
              <a:t>All the pieces of the puzzle must fall together for the complex scripts to be supported (assuming the font is of good quality already </a:t>
            </a:r>
            <a:r>
              <a:rPr lang="en-US" dirty="0">
                <a:sym typeface="Wingdings" panose="05000000000000000000" pitchFamily="2" charset="2"/>
              </a:rPr>
              <a:t> </a:t>
            </a:r>
            <a:r>
              <a:rPr lang="en-US" dirty="0"/>
              <a:t>)</a:t>
            </a:r>
          </a:p>
          <a:p>
            <a:r>
              <a:rPr lang="en-US" dirty="0"/>
              <a:t>Poorly-generated documents provide a very limited possibility for extracting data from them in automatic way</a:t>
            </a:r>
          </a:p>
          <a:p>
            <a:r>
              <a:rPr lang="en-US" dirty="0"/>
              <a:t>Not supporting complex scripts in products we make creates interoperability problems and might slow down adoption of PDF as the </a:t>
            </a:r>
            <a:r>
              <a:rPr lang="en-US" i="1" dirty="0"/>
              <a:t>universal</a:t>
            </a:r>
            <a:r>
              <a:rPr lang="en-US" dirty="0"/>
              <a:t> document interchange format in countries natively using complex scripts</a:t>
            </a:r>
          </a:p>
          <a:p>
            <a:endParaRPr lang="en-GB" dirty="0"/>
          </a:p>
        </p:txBody>
      </p:sp>
      <p:sp>
        <p:nvSpPr>
          <p:cNvPr id="5" name="Title 4">
            <a:extLst>
              <a:ext uri="{FF2B5EF4-FFF2-40B4-BE49-F238E27FC236}">
                <a16:creationId xmlns:a16="http://schemas.microsoft.com/office/drawing/2014/main" id="{B933F9D2-08C8-47A6-9D07-ED4138FE2096}"/>
              </a:ext>
            </a:extLst>
          </p:cNvPr>
          <p:cNvSpPr>
            <a:spLocks noGrp="1"/>
          </p:cNvSpPr>
          <p:nvPr>
            <p:ph type="title"/>
          </p:nvPr>
        </p:nvSpPr>
        <p:spPr/>
        <p:txBody>
          <a:bodyPr>
            <a:normAutofit fontScale="90000"/>
          </a:bodyPr>
          <a:lstStyle/>
          <a:p>
            <a:r>
              <a:rPr lang="en-US" dirty="0"/>
              <a:t>Conclusions</a:t>
            </a:r>
            <a:endParaRPr lang="en-GB" dirty="0"/>
          </a:p>
        </p:txBody>
      </p:sp>
    </p:spTree>
    <p:extLst>
      <p:ext uri="{BB962C8B-B14F-4D97-AF65-F5344CB8AC3E}">
        <p14:creationId xmlns:p14="http://schemas.microsoft.com/office/powerpoint/2010/main" val="3527119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F6E4A99-0CF1-46C4-820A-6BD64ECC5B1B}"/>
              </a:ext>
            </a:extLst>
          </p:cNvPr>
          <p:cNvSpPr>
            <a:spLocks noGrp="1"/>
          </p:cNvSpPr>
          <p:nvPr>
            <p:ph type="sldNum" sz="quarter" idx="10"/>
          </p:nvPr>
        </p:nvSpPr>
        <p:spPr/>
        <p:txBody>
          <a:bodyPr/>
          <a:lstStyle/>
          <a:p>
            <a:fld id="{E97B2643-4BC2-4B31-BCA2-7AE69F3534FC}" type="slidenum">
              <a:rPr lang="en-US" smtClean="0"/>
              <a:pPr/>
              <a:t>24</a:t>
            </a:fld>
            <a:endParaRPr lang="en-US"/>
          </a:p>
        </p:txBody>
      </p:sp>
      <p:sp>
        <p:nvSpPr>
          <p:cNvPr id="3" name="Footer Placeholder 2">
            <a:extLst>
              <a:ext uri="{FF2B5EF4-FFF2-40B4-BE49-F238E27FC236}">
                <a16:creationId xmlns:a16="http://schemas.microsoft.com/office/drawing/2014/main" id="{E83445BF-2FD2-41C4-A8E5-82996C151949}"/>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8AF9F108-BA3B-4D8B-A538-70DBCF3ACFCF}"/>
              </a:ext>
            </a:extLst>
          </p:cNvPr>
          <p:cNvSpPr>
            <a:spLocks noGrp="1"/>
          </p:cNvSpPr>
          <p:nvPr>
            <p:ph sz="quarter" idx="12"/>
          </p:nvPr>
        </p:nvSpPr>
        <p:spPr/>
        <p:txBody>
          <a:bodyPr/>
          <a:lstStyle/>
          <a:p>
            <a:r>
              <a:rPr lang="en-US" dirty="0"/>
              <a:t>OpenType specification - </a:t>
            </a:r>
            <a:r>
              <a:rPr lang="en-US" dirty="0">
                <a:hlinkClick r:id="rId2"/>
              </a:rPr>
              <a:t>https://www.microsoft.com/en-us/Typography/OpenTypeSpecification.aspx</a:t>
            </a:r>
            <a:endParaRPr lang="en-US" dirty="0"/>
          </a:p>
          <a:p>
            <a:r>
              <a:rPr lang="en-US" dirty="0"/>
              <a:t>Microsoft Typography - </a:t>
            </a:r>
            <a:r>
              <a:rPr lang="en-US" dirty="0">
                <a:hlinkClick r:id="rId3"/>
              </a:rPr>
              <a:t>https://www.microsoft.com/en-us/Typography/default.aspx</a:t>
            </a:r>
            <a:endParaRPr lang="en-US" dirty="0"/>
          </a:p>
          <a:p>
            <a:r>
              <a:rPr lang="en-US" dirty="0" err="1"/>
              <a:t>FontForge</a:t>
            </a:r>
            <a:r>
              <a:rPr lang="en-US" dirty="0"/>
              <a:t> Open Source tool - </a:t>
            </a:r>
            <a:r>
              <a:rPr lang="en-US" dirty="0">
                <a:hlinkClick r:id="rId4"/>
              </a:rPr>
              <a:t>https://fontforge.github.io</a:t>
            </a:r>
            <a:endParaRPr lang="en-US" dirty="0"/>
          </a:p>
          <a:p>
            <a:r>
              <a:rPr lang="en-US" dirty="0"/>
              <a:t>OpenType </a:t>
            </a:r>
            <a:r>
              <a:rPr lang="en-US" dirty="0" err="1"/>
              <a:t>CookBook</a:t>
            </a:r>
            <a:r>
              <a:rPr lang="en-US" dirty="0"/>
              <a:t> - </a:t>
            </a:r>
            <a:r>
              <a:rPr lang="en-US" dirty="0">
                <a:hlinkClick r:id="rId5"/>
              </a:rPr>
              <a:t>http://opentypecookbook.com/index.html</a:t>
            </a:r>
            <a:endParaRPr lang="en-GB" dirty="0"/>
          </a:p>
          <a:p>
            <a:endParaRPr lang="en-GB" dirty="0"/>
          </a:p>
        </p:txBody>
      </p:sp>
      <p:sp>
        <p:nvSpPr>
          <p:cNvPr id="5" name="Title 4">
            <a:extLst>
              <a:ext uri="{FF2B5EF4-FFF2-40B4-BE49-F238E27FC236}">
                <a16:creationId xmlns:a16="http://schemas.microsoft.com/office/drawing/2014/main" id="{E00B3142-1F64-4763-8B13-1BCF333978BA}"/>
              </a:ext>
            </a:extLst>
          </p:cNvPr>
          <p:cNvSpPr>
            <a:spLocks noGrp="1"/>
          </p:cNvSpPr>
          <p:nvPr>
            <p:ph type="title"/>
          </p:nvPr>
        </p:nvSpPr>
        <p:spPr/>
        <p:txBody>
          <a:bodyPr>
            <a:normAutofit fontScale="90000"/>
          </a:bodyPr>
          <a:lstStyle/>
          <a:p>
            <a:r>
              <a:rPr lang="en-US" dirty="0"/>
              <a:t>References</a:t>
            </a:r>
            <a:endParaRPr lang="en-GB" dirty="0"/>
          </a:p>
        </p:txBody>
      </p:sp>
    </p:spTree>
    <p:extLst>
      <p:ext uri="{BB962C8B-B14F-4D97-AF65-F5344CB8AC3E}">
        <p14:creationId xmlns:p14="http://schemas.microsoft.com/office/powerpoint/2010/main" val="2190485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D5E1827-405B-4925-86A6-6C1D42308520}"/>
              </a:ext>
            </a:extLst>
          </p:cNvPr>
          <p:cNvSpPr>
            <a:spLocks noGrp="1"/>
          </p:cNvSpPr>
          <p:nvPr>
            <p:ph type="title"/>
          </p:nvPr>
        </p:nvSpPr>
        <p:spPr/>
        <p:txBody>
          <a:bodyPr/>
          <a:lstStyle/>
          <a:p>
            <a:r>
              <a:rPr lang="en-US" dirty="0"/>
              <a:t>Thank you! Questions?</a:t>
            </a:r>
            <a:endParaRPr lang="en-GB" dirty="0"/>
          </a:p>
        </p:txBody>
      </p:sp>
      <p:sp>
        <p:nvSpPr>
          <p:cNvPr id="2" name="Slide Number Placeholder 1">
            <a:extLst>
              <a:ext uri="{FF2B5EF4-FFF2-40B4-BE49-F238E27FC236}">
                <a16:creationId xmlns:a16="http://schemas.microsoft.com/office/drawing/2014/main" id="{E28055F4-8E08-42DB-86C4-B71417C8F450}"/>
              </a:ext>
            </a:extLst>
          </p:cNvPr>
          <p:cNvSpPr>
            <a:spLocks noGrp="1"/>
          </p:cNvSpPr>
          <p:nvPr>
            <p:ph type="sldNum" sz="quarter" idx="10"/>
          </p:nvPr>
        </p:nvSpPr>
        <p:spPr/>
        <p:txBody>
          <a:bodyPr/>
          <a:lstStyle/>
          <a:p>
            <a:fld id="{E97B2643-4BC2-4B31-BCA2-7AE69F3534FC}" type="slidenum">
              <a:rPr lang="en-US" smtClean="0"/>
              <a:pPr/>
              <a:t>25</a:t>
            </a:fld>
            <a:endParaRPr lang="en-US"/>
          </a:p>
        </p:txBody>
      </p:sp>
      <p:sp>
        <p:nvSpPr>
          <p:cNvPr id="3" name="Footer Placeholder 2">
            <a:extLst>
              <a:ext uri="{FF2B5EF4-FFF2-40B4-BE49-F238E27FC236}">
                <a16:creationId xmlns:a16="http://schemas.microsoft.com/office/drawing/2014/main" id="{4C036D07-ACA7-4F21-AAA6-F50C254B177D}"/>
              </a:ext>
            </a:extLst>
          </p:cNvPr>
          <p:cNvSpPr>
            <a:spLocks noGrp="1"/>
          </p:cNvSpPr>
          <p:nvPr>
            <p:ph type="ftr" sz="quarter" idx="11"/>
          </p:nvPr>
        </p:nvSpPr>
        <p:spPr/>
        <p:txBody>
          <a:bodyPr/>
          <a:lstStyle/>
          <a:p>
            <a:r>
              <a:rPr lang="en-US"/>
              <a:t>Copyright © 2020, PDF Association</a:t>
            </a:r>
            <a:endParaRPr lang="en-US" dirty="0"/>
          </a:p>
        </p:txBody>
      </p:sp>
      <p:sp>
        <p:nvSpPr>
          <p:cNvPr id="8" name="Text Placeholder 7">
            <a:extLst>
              <a:ext uri="{FF2B5EF4-FFF2-40B4-BE49-F238E27FC236}">
                <a16:creationId xmlns:a16="http://schemas.microsoft.com/office/drawing/2014/main" id="{084616D3-55F2-40BB-AFB2-0FBB9C591BF5}"/>
              </a:ext>
            </a:extLst>
          </p:cNvPr>
          <p:cNvSpPr>
            <a:spLocks noGrp="1"/>
          </p:cNvSpPr>
          <p:nvPr>
            <p:ph type="body" sz="quarter" idx="12"/>
          </p:nvPr>
        </p:nvSpPr>
        <p:spPr>
          <a:xfrm>
            <a:off x="1066800" y="6101680"/>
            <a:ext cx="12420600" cy="533400"/>
          </a:xfrm>
        </p:spPr>
        <p:txBody>
          <a:bodyPr/>
          <a:lstStyle/>
          <a:p>
            <a:r>
              <a:rPr lang="en-US" dirty="0"/>
              <a:t>alexey.subach@itextpdf.com</a:t>
            </a:r>
            <a:endParaRPr lang="en-GB" dirty="0"/>
          </a:p>
        </p:txBody>
      </p:sp>
    </p:spTree>
    <p:extLst>
      <p:ext uri="{BB962C8B-B14F-4D97-AF65-F5344CB8AC3E}">
        <p14:creationId xmlns:p14="http://schemas.microsoft.com/office/powerpoint/2010/main" val="268863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A02478-573F-4FA1-B3E7-2D333744CAD9}"/>
              </a:ext>
            </a:extLst>
          </p:cNvPr>
          <p:cNvSpPr>
            <a:spLocks noGrp="1"/>
          </p:cNvSpPr>
          <p:nvPr>
            <p:ph type="sldNum" sz="quarter" idx="10"/>
          </p:nvPr>
        </p:nvSpPr>
        <p:spPr/>
        <p:txBody>
          <a:bodyPr/>
          <a:lstStyle/>
          <a:p>
            <a:fld id="{E97B2643-4BC2-4B31-BCA2-7AE69F3534FC}" type="slidenum">
              <a:rPr lang="en-US" smtClean="0"/>
              <a:pPr/>
              <a:t>3</a:t>
            </a:fld>
            <a:endParaRPr lang="en-US"/>
          </a:p>
        </p:txBody>
      </p:sp>
      <p:sp>
        <p:nvSpPr>
          <p:cNvPr id="3" name="Footer Placeholder 2">
            <a:extLst>
              <a:ext uri="{FF2B5EF4-FFF2-40B4-BE49-F238E27FC236}">
                <a16:creationId xmlns:a16="http://schemas.microsoft.com/office/drawing/2014/main" id="{59D7AE2F-8C7A-4B5D-BD45-DC97B00E0DB2}"/>
              </a:ext>
            </a:extLst>
          </p:cNvPr>
          <p:cNvSpPr>
            <a:spLocks noGrp="1"/>
          </p:cNvSpPr>
          <p:nvPr>
            <p:ph type="ftr" sz="quarter" idx="11"/>
          </p:nvPr>
        </p:nvSpPr>
        <p:spPr/>
        <p:txBody>
          <a:bodyPr/>
          <a:lstStyle/>
          <a:p>
            <a:r>
              <a:rPr lang="en-US"/>
              <a:t>Copyright © 2020, PDF Association</a:t>
            </a:r>
            <a:endParaRPr lang="en-US" dirty="0"/>
          </a:p>
        </p:txBody>
      </p:sp>
      <p:sp>
        <p:nvSpPr>
          <p:cNvPr id="5" name="Title 4">
            <a:extLst>
              <a:ext uri="{FF2B5EF4-FFF2-40B4-BE49-F238E27FC236}">
                <a16:creationId xmlns:a16="http://schemas.microsoft.com/office/drawing/2014/main" id="{AD15A9CB-E5B1-40B7-9A29-50FC86B716CD}"/>
              </a:ext>
            </a:extLst>
          </p:cNvPr>
          <p:cNvSpPr>
            <a:spLocks noGrp="1"/>
          </p:cNvSpPr>
          <p:nvPr>
            <p:ph type="title"/>
          </p:nvPr>
        </p:nvSpPr>
        <p:spPr/>
        <p:txBody>
          <a:bodyPr>
            <a:normAutofit fontScale="90000"/>
          </a:bodyPr>
          <a:lstStyle/>
          <a:p>
            <a:r>
              <a:rPr lang="en-US" b="1" dirty="0"/>
              <a:t>Complex scripts </a:t>
            </a:r>
            <a:r>
              <a:rPr lang="en-US" b="1" i="1" dirty="0"/>
              <a:t>are</a:t>
            </a:r>
            <a:r>
              <a:rPr lang="en-GB" dirty="0"/>
              <a:t> </a:t>
            </a:r>
            <a:r>
              <a:rPr lang="en-US" b="1" dirty="0"/>
              <a:t>complex!</a:t>
            </a:r>
            <a:endParaRPr lang="en-GB" b="1" dirty="0"/>
          </a:p>
        </p:txBody>
      </p:sp>
      <p:pic>
        <p:nvPicPr>
          <p:cNvPr id="4" name="Picture 3">
            <a:extLst>
              <a:ext uri="{FF2B5EF4-FFF2-40B4-BE49-F238E27FC236}">
                <a16:creationId xmlns:a16="http://schemas.microsoft.com/office/drawing/2014/main" id="{ECB05BE1-5928-4108-AC1A-EAB689D6177A}"/>
              </a:ext>
            </a:extLst>
          </p:cNvPr>
          <p:cNvPicPr>
            <a:picLocks noChangeAspect="1"/>
          </p:cNvPicPr>
          <p:nvPr/>
        </p:nvPicPr>
        <p:blipFill>
          <a:blip r:embed="rId3"/>
          <a:stretch>
            <a:fillRect/>
          </a:stretch>
        </p:blipFill>
        <p:spPr>
          <a:xfrm>
            <a:off x="2058616" y="2458616"/>
            <a:ext cx="11525250" cy="1771650"/>
          </a:xfrm>
          <a:prstGeom prst="rect">
            <a:avLst/>
          </a:prstGeom>
        </p:spPr>
      </p:pic>
      <p:sp>
        <p:nvSpPr>
          <p:cNvPr id="8" name="Content Placeholder 7">
            <a:extLst>
              <a:ext uri="{FF2B5EF4-FFF2-40B4-BE49-F238E27FC236}">
                <a16:creationId xmlns:a16="http://schemas.microsoft.com/office/drawing/2014/main" id="{D3437FD6-CBD6-489A-829E-ABA250980A8F}"/>
              </a:ext>
            </a:extLst>
          </p:cNvPr>
          <p:cNvSpPr>
            <a:spLocks noGrp="1"/>
          </p:cNvSpPr>
          <p:nvPr>
            <p:ph sz="quarter" idx="12"/>
          </p:nvPr>
        </p:nvSpPr>
        <p:spPr/>
        <p:txBody>
          <a:bodyPr/>
          <a:lstStyle/>
          <a:p>
            <a:pPr marL="182880" indent="0">
              <a:buNone/>
            </a:pPr>
            <a:r>
              <a:rPr lang="en-US" dirty="0"/>
              <a:t>To get this:</a:t>
            </a:r>
          </a:p>
          <a:p>
            <a:endParaRPr lang="en-US" dirty="0"/>
          </a:p>
          <a:p>
            <a:endParaRPr lang="en-US" dirty="0"/>
          </a:p>
          <a:p>
            <a:pPr marL="182880" indent="0">
              <a:buNone/>
            </a:pPr>
            <a:r>
              <a:rPr lang="en-US" dirty="0"/>
              <a:t>Instead of that:</a:t>
            </a:r>
          </a:p>
          <a:p>
            <a:pPr marL="182880" indent="0">
              <a:buNone/>
            </a:pPr>
            <a:endParaRPr lang="en-US" dirty="0"/>
          </a:p>
          <a:p>
            <a:pPr marL="182880" indent="0">
              <a:buNone/>
            </a:pPr>
            <a:endParaRPr lang="en-US" dirty="0"/>
          </a:p>
          <a:p>
            <a:pPr marL="182880" indent="0">
              <a:buNone/>
            </a:pPr>
            <a:r>
              <a:rPr lang="en-US" dirty="0"/>
              <a:t>…you have got a long way to go</a:t>
            </a:r>
            <a:endParaRPr lang="en-GB" dirty="0"/>
          </a:p>
        </p:txBody>
      </p:sp>
      <p:pic>
        <p:nvPicPr>
          <p:cNvPr id="6" name="Picture 5">
            <a:extLst>
              <a:ext uri="{FF2B5EF4-FFF2-40B4-BE49-F238E27FC236}">
                <a16:creationId xmlns:a16="http://schemas.microsoft.com/office/drawing/2014/main" id="{E4EA87F5-7D4D-4615-96B9-083E4D771BA7}"/>
              </a:ext>
            </a:extLst>
          </p:cNvPr>
          <p:cNvPicPr>
            <a:picLocks noChangeAspect="1"/>
          </p:cNvPicPr>
          <p:nvPr/>
        </p:nvPicPr>
        <p:blipFill>
          <a:blip r:embed="rId4"/>
          <a:stretch>
            <a:fillRect/>
          </a:stretch>
        </p:blipFill>
        <p:spPr>
          <a:xfrm>
            <a:off x="21107" y="4533900"/>
            <a:ext cx="14630400" cy="1554831"/>
          </a:xfrm>
          <a:prstGeom prst="rect">
            <a:avLst/>
          </a:prstGeom>
        </p:spPr>
      </p:pic>
    </p:spTree>
    <p:extLst>
      <p:ext uri="{BB962C8B-B14F-4D97-AF65-F5344CB8AC3E}">
        <p14:creationId xmlns:p14="http://schemas.microsoft.com/office/powerpoint/2010/main" val="380765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A3C5973-57FC-477B-A137-9B972C24A0B4}"/>
              </a:ext>
            </a:extLst>
          </p:cNvPr>
          <p:cNvSpPr>
            <a:spLocks noGrp="1"/>
          </p:cNvSpPr>
          <p:nvPr>
            <p:ph type="sldNum" sz="quarter" idx="10"/>
          </p:nvPr>
        </p:nvSpPr>
        <p:spPr/>
        <p:txBody>
          <a:bodyPr/>
          <a:lstStyle/>
          <a:p>
            <a:fld id="{E97B2643-4BC2-4B31-BCA2-7AE69F3534FC}" type="slidenum">
              <a:rPr lang="en-US" smtClean="0"/>
              <a:pPr/>
              <a:t>4</a:t>
            </a:fld>
            <a:endParaRPr lang="en-US"/>
          </a:p>
        </p:txBody>
      </p:sp>
      <p:sp>
        <p:nvSpPr>
          <p:cNvPr id="3" name="Footer Placeholder 2">
            <a:extLst>
              <a:ext uri="{FF2B5EF4-FFF2-40B4-BE49-F238E27FC236}">
                <a16:creationId xmlns:a16="http://schemas.microsoft.com/office/drawing/2014/main" id="{B0CC64FE-F9F7-40B1-A373-55D78AB5A731}"/>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C9CA742E-23A2-413F-8DD6-00F540254B91}"/>
              </a:ext>
            </a:extLst>
          </p:cNvPr>
          <p:cNvSpPr>
            <a:spLocks noGrp="1"/>
          </p:cNvSpPr>
          <p:nvPr>
            <p:ph sz="quarter" idx="12"/>
          </p:nvPr>
        </p:nvSpPr>
        <p:spPr>
          <a:xfrm>
            <a:off x="685800" y="2057400"/>
            <a:ext cx="13258800" cy="5153744"/>
          </a:xfrm>
        </p:spPr>
        <p:txBody>
          <a:bodyPr>
            <a:normAutofit/>
          </a:bodyPr>
          <a:lstStyle/>
          <a:p>
            <a:r>
              <a:rPr lang="en-US" dirty="0"/>
              <a:t>Cluster characters into syllables or words</a:t>
            </a:r>
          </a:p>
          <a:p>
            <a:r>
              <a:rPr lang="en-US" dirty="0"/>
              <a:t>Apply Unicode character reordering</a:t>
            </a:r>
          </a:p>
          <a:p>
            <a:r>
              <a:rPr lang="en-US" dirty="0"/>
              <a:t>Apply Open Type features (shaping)</a:t>
            </a:r>
          </a:p>
          <a:p>
            <a:r>
              <a:rPr lang="en-US" dirty="0"/>
              <a:t>Apply layout-related processing, e.g. hyphenation</a:t>
            </a:r>
          </a:p>
          <a:p>
            <a:r>
              <a:rPr lang="en-US" dirty="0"/>
              <a:t>Apply Unicode Bidi algorithm</a:t>
            </a:r>
          </a:p>
          <a:p>
            <a:r>
              <a:rPr lang="en-US" dirty="0"/>
              <a:t>Write content using correct syntax (to view and extract data)</a:t>
            </a:r>
          </a:p>
          <a:p>
            <a:r>
              <a:rPr lang="en-US" dirty="0"/>
              <a:t>Create tag structure</a:t>
            </a:r>
          </a:p>
          <a:p>
            <a:r>
              <a:rPr lang="en-US" dirty="0"/>
              <a:t>Extract content back from PDF to Unicode</a:t>
            </a:r>
            <a:endParaRPr lang="en-GB" dirty="0"/>
          </a:p>
        </p:txBody>
      </p:sp>
      <p:sp>
        <p:nvSpPr>
          <p:cNvPr id="5" name="Title 4">
            <a:extLst>
              <a:ext uri="{FF2B5EF4-FFF2-40B4-BE49-F238E27FC236}">
                <a16:creationId xmlns:a16="http://schemas.microsoft.com/office/drawing/2014/main" id="{90CE003E-0B3C-4F52-9E0C-97A098E4D346}"/>
              </a:ext>
            </a:extLst>
          </p:cNvPr>
          <p:cNvSpPr>
            <a:spLocks noGrp="1"/>
          </p:cNvSpPr>
          <p:nvPr>
            <p:ph type="title"/>
          </p:nvPr>
        </p:nvSpPr>
        <p:spPr/>
        <p:txBody>
          <a:bodyPr>
            <a:normAutofit fontScale="90000"/>
          </a:bodyPr>
          <a:lstStyle/>
          <a:p>
            <a:r>
              <a:rPr lang="en-US" dirty="0"/>
              <a:t>Steps in processing complex scripts</a:t>
            </a:r>
            <a:endParaRPr lang="en-GB" dirty="0"/>
          </a:p>
        </p:txBody>
      </p:sp>
    </p:spTree>
    <p:extLst>
      <p:ext uri="{BB962C8B-B14F-4D97-AF65-F5344CB8AC3E}">
        <p14:creationId xmlns:p14="http://schemas.microsoft.com/office/powerpoint/2010/main" val="3854637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9A86A4CF-770B-45A9-B6CF-A2140AB0FA6B}"/>
              </a:ext>
            </a:extLst>
          </p:cNvPr>
          <p:cNvPicPr>
            <a:picLocks noChangeAspect="1"/>
          </p:cNvPicPr>
          <p:nvPr/>
        </p:nvPicPr>
        <p:blipFill>
          <a:blip r:embed="rId3"/>
          <a:stretch>
            <a:fillRect/>
          </a:stretch>
        </p:blipFill>
        <p:spPr>
          <a:xfrm>
            <a:off x="1466625" y="5867345"/>
            <a:ext cx="11950517" cy="1487815"/>
          </a:xfrm>
          <a:prstGeom prst="rect">
            <a:avLst/>
          </a:prstGeom>
        </p:spPr>
      </p:pic>
      <p:sp>
        <p:nvSpPr>
          <p:cNvPr id="2" name="Slide Number Placeholder 1">
            <a:extLst>
              <a:ext uri="{FF2B5EF4-FFF2-40B4-BE49-F238E27FC236}">
                <a16:creationId xmlns:a16="http://schemas.microsoft.com/office/drawing/2014/main" id="{FD65863F-802F-4B0D-A1FD-2865A5612827}"/>
              </a:ext>
            </a:extLst>
          </p:cNvPr>
          <p:cNvSpPr>
            <a:spLocks noGrp="1"/>
          </p:cNvSpPr>
          <p:nvPr>
            <p:ph type="sldNum" sz="quarter" idx="10"/>
          </p:nvPr>
        </p:nvSpPr>
        <p:spPr/>
        <p:txBody>
          <a:bodyPr/>
          <a:lstStyle/>
          <a:p>
            <a:fld id="{E97B2643-4BC2-4B31-BCA2-7AE69F3534FC}" type="slidenum">
              <a:rPr lang="en-US" smtClean="0"/>
              <a:pPr/>
              <a:t>5</a:t>
            </a:fld>
            <a:endParaRPr lang="en-US"/>
          </a:p>
        </p:txBody>
      </p:sp>
      <p:sp>
        <p:nvSpPr>
          <p:cNvPr id="3" name="Footer Placeholder 2">
            <a:extLst>
              <a:ext uri="{FF2B5EF4-FFF2-40B4-BE49-F238E27FC236}">
                <a16:creationId xmlns:a16="http://schemas.microsoft.com/office/drawing/2014/main" id="{70BB9EF0-133D-4836-844A-28F46AB82337}"/>
              </a:ext>
            </a:extLst>
          </p:cNvPr>
          <p:cNvSpPr>
            <a:spLocks noGrp="1"/>
          </p:cNvSpPr>
          <p:nvPr>
            <p:ph type="ftr" sz="quarter" idx="11"/>
          </p:nvPr>
        </p:nvSpPr>
        <p:spPr/>
        <p:txBody>
          <a:bodyPr/>
          <a:lstStyle/>
          <a:p>
            <a:r>
              <a:rPr lang="en-US"/>
              <a:t>Copyright © 2020, PDF Association</a:t>
            </a:r>
            <a:endParaRPr lang="en-US" dirty="0"/>
          </a:p>
        </p:txBody>
      </p:sp>
      <p:sp>
        <p:nvSpPr>
          <p:cNvPr id="5" name="Title 4">
            <a:extLst>
              <a:ext uri="{FF2B5EF4-FFF2-40B4-BE49-F238E27FC236}">
                <a16:creationId xmlns:a16="http://schemas.microsoft.com/office/drawing/2014/main" id="{D44D267E-5FB3-425F-B47A-CB583CFDBF83}"/>
              </a:ext>
            </a:extLst>
          </p:cNvPr>
          <p:cNvSpPr>
            <a:spLocks noGrp="1"/>
          </p:cNvSpPr>
          <p:nvPr>
            <p:ph type="title"/>
          </p:nvPr>
        </p:nvSpPr>
        <p:spPr/>
        <p:txBody>
          <a:bodyPr>
            <a:normAutofit fontScale="90000"/>
          </a:bodyPr>
          <a:lstStyle/>
          <a:p>
            <a:r>
              <a:rPr lang="en-US" dirty="0"/>
              <a:t>Example: Arabic text</a:t>
            </a:r>
            <a:endParaRPr lang="en-GB" dirty="0"/>
          </a:p>
        </p:txBody>
      </p:sp>
      <p:pic>
        <p:nvPicPr>
          <p:cNvPr id="7" name="Picture 6">
            <a:extLst>
              <a:ext uri="{FF2B5EF4-FFF2-40B4-BE49-F238E27FC236}">
                <a16:creationId xmlns:a16="http://schemas.microsoft.com/office/drawing/2014/main" id="{9BEDC5E7-4579-4C07-AE37-BDFA96AAFB4A}"/>
              </a:ext>
            </a:extLst>
          </p:cNvPr>
          <p:cNvPicPr>
            <a:picLocks noChangeAspect="1"/>
          </p:cNvPicPr>
          <p:nvPr/>
        </p:nvPicPr>
        <p:blipFill>
          <a:blip r:embed="rId4"/>
          <a:stretch>
            <a:fillRect/>
          </a:stretch>
        </p:blipFill>
        <p:spPr>
          <a:xfrm>
            <a:off x="-14630" y="1729033"/>
            <a:ext cx="14630400" cy="1305647"/>
          </a:xfrm>
          <a:prstGeom prst="rect">
            <a:avLst/>
          </a:prstGeom>
        </p:spPr>
      </p:pic>
      <p:pic>
        <p:nvPicPr>
          <p:cNvPr id="8" name="Picture 7">
            <a:extLst>
              <a:ext uri="{FF2B5EF4-FFF2-40B4-BE49-F238E27FC236}">
                <a16:creationId xmlns:a16="http://schemas.microsoft.com/office/drawing/2014/main" id="{6D3E27A3-E7B8-4251-865F-F5F1AA449687}"/>
              </a:ext>
            </a:extLst>
          </p:cNvPr>
          <p:cNvPicPr>
            <a:picLocks noChangeAspect="1"/>
          </p:cNvPicPr>
          <p:nvPr/>
        </p:nvPicPr>
        <p:blipFill>
          <a:blip r:embed="rId5"/>
          <a:stretch>
            <a:fillRect/>
          </a:stretch>
        </p:blipFill>
        <p:spPr>
          <a:xfrm>
            <a:off x="0" y="3178696"/>
            <a:ext cx="14630400" cy="1338845"/>
          </a:xfrm>
          <a:prstGeom prst="rect">
            <a:avLst/>
          </a:prstGeom>
        </p:spPr>
      </p:pic>
      <p:pic>
        <p:nvPicPr>
          <p:cNvPr id="10" name="Picture 9">
            <a:extLst>
              <a:ext uri="{FF2B5EF4-FFF2-40B4-BE49-F238E27FC236}">
                <a16:creationId xmlns:a16="http://schemas.microsoft.com/office/drawing/2014/main" id="{C6C2D21A-CA8F-455D-B346-1A3A5A03C40A}"/>
              </a:ext>
            </a:extLst>
          </p:cNvPr>
          <p:cNvPicPr>
            <a:picLocks noChangeAspect="1"/>
          </p:cNvPicPr>
          <p:nvPr/>
        </p:nvPicPr>
        <p:blipFill>
          <a:blip r:embed="rId6"/>
          <a:stretch>
            <a:fillRect/>
          </a:stretch>
        </p:blipFill>
        <p:spPr>
          <a:xfrm>
            <a:off x="1513593" y="4762872"/>
            <a:ext cx="11677650" cy="1143000"/>
          </a:xfrm>
          <a:prstGeom prst="rect">
            <a:avLst/>
          </a:prstGeom>
        </p:spPr>
      </p:pic>
      <p:sp>
        <p:nvSpPr>
          <p:cNvPr id="12" name="Oval 11">
            <a:extLst>
              <a:ext uri="{FF2B5EF4-FFF2-40B4-BE49-F238E27FC236}">
                <a16:creationId xmlns:a16="http://schemas.microsoft.com/office/drawing/2014/main" id="{8F650FAB-DD7B-4F33-8EBF-714060BC6A50}"/>
              </a:ext>
            </a:extLst>
          </p:cNvPr>
          <p:cNvSpPr/>
          <p:nvPr/>
        </p:nvSpPr>
        <p:spPr bwMode="auto">
          <a:xfrm>
            <a:off x="5442991" y="5312631"/>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
        <p:nvSpPr>
          <p:cNvPr id="13" name="Oval 12">
            <a:extLst>
              <a:ext uri="{FF2B5EF4-FFF2-40B4-BE49-F238E27FC236}">
                <a16:creationId xmlns:a16="http://schemas.microsoft.com/office/drawing/2014/main" id="{C97F3D48-4806-49BD-80FE-2B5BCBEEDC2F}"/>
              </a:ext>
            </a:extLst>
          </p:cNvPr>
          <p:cNvSpPr/>
          <p:nvPr/>
        </p:nvSpPr>
        <p:spPr bwMode="auto">
          <a:xfrm>
            <a:off x="5442990" y="6660955"/>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
        <p:nvSpPr>
          <p:cNvPr id="14" name="Oval 13">
            <a:extLst>
              <a:ext uri="{FF2B5EF4-FFF2-40B4-BE49-F238E27FC236}">
                <a16:creationId xmlns:a16="http://schemas.microsoft.com/office/drawing/2014/main" id="{E3945CD3-457F-4BAA-8E5B-1FA31DAE91D2}"/>
              </a:ext>
            </a:extLst>
          </p:cNvPr>
          <p:cNvSpPr/>
          <p:nvPr/>
        </p:nvSpPr>
        <p:spPr bwMode="auto">
          <a:xfrm>
            <a:off x="4506888" y="4762872"/>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
        <p:nvSpPr>
          <p:cNvPr id="15" name="Oval 14">
            <a:extLst>
              <a:ext uri="{FF2B5EF4-FFF2-40B4-BE49-F238E27FC236}">
                <a16:creationId xmlns:a16="http://schemas.microsoft.com/office/drawing/2014/main" id="{A066A190-8F38-4313-B060-0463386543B3}"/>
              </a:ext>
            </a:extLst>
          </p:cNvPr>
          <p:cNvSpPr/>
          <p:nvPr/>
        </p:nvSpPr>
        <p:spPr bwMode="auto">
          <a:xfrm>
            <a:off x="4528239" y="5945854"/>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
        <p:nvSpPr>
          <p:cNvPr id="17" name="Oval 16">
            <a:extLst>
              <a:ext uri="{FF2B5EF4-FFF2-40B4-BE49-F238E27FC236}">
                <a16:creationId xmlns:a16="http://schemas.microsoft.com/office/drawing/2014/main" id="{0FD66745-6BA1-4E88-9BF5-448E0025B880}"/>
              </a:ext>
            </a:extLst>
          </p:cNvPr>
          <p:cNvSpPr/>
          <p:nvPr/>
        </p:nvSpPr>
        <p:spPr bwMode="auto">
          <a:xfrm>
            <a:off x="3304103" y="5219494"/>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
        <p:nvSpPr>
          <p:cNvPr id="18" name="Oval 17">
            <a:extLst>
              <a:ext uri="{FF2B5EF4-FFF2-40B4-BE49-F238E27FC236}">
                <a16:creationId xmlns:a16="http://schemas.microsoft.com/office/drawing/2014/main" id="{C124517F-1E2A-4474-8BBC-2C505A86987E}"/>
              </a:ext>
            </a:extLst>
          </p:cNvPr>
          <p:cNvSpPr/>
          <p:nvPr/>
        </p:nvSpPr>
        <p:spPr bwMode="auto">
          <a:xfrm>
            <a:off x="3304103" y="6569298"/>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
        <p:nvSpPr>
          <p:cNvPr id="19" name="Oval 18">
            <a:extLst>
              <a:ext uri="{FF2B5EF4-FFF2-40B4-BE49-F238E27FC236}">
                <a16:creationId xmlns:a16="http://schemas.microsoft.com/office/drawing/2014/main" id="{B8665A77-42BB-441A-B2C8-D5BE63DDB1B7}"/>
              </a:ext>
            </a:extLst>
          </p:cNvPr>
          <p:cNvSpPr/>
          <p:nvPr/>
        </p:nvSpPr>
        <p:spPr bwMode="auto">
          <a:xfrm>
            <a:off x="11152975" y="4762872"/>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
        <p:nvSpPr>
          <p:cNvPr id="20" name="Oval 19">
            <a:extLst>
              <a:ext uri="{FF2B5EF4-FFF2-40B4-BE49-F238E27FC236}">
                <a16:creationId xmlns:a16="http://schemas.microsoft.com/office/drawing/2014/main" id="{43CC31CD-F711-45F9-801B-2D4C91F971E6}"/>
              </a:ext>
            </a:extLst>
          </p:cNvPr>
          <p:cNvSpPr/>
          <p:nvPr/>
        </p:nvSpPr>
        <p:spPr bwMode="auto">
          <a:xfrm>
            <a:off x="11158976" y="6080367"/>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
        <p:nvSpPr>
          <p:cNvPr id="21" name="Oval 20">
            <a:extLst>
              <a:ext uri="{FF2B5EF4-FFF2-40B4-BE49-F238E27FC236}">
                <a16:creationId xmlns:a16="http://schemas.microsoft.com/office/drawing/2014/main" id="{D19934FB-9622-40DD-981E-831C455A509C}"/>
              </a:ext>
            </a:extLst>
          </p:cNvPr>
          <p:cNvSpPr/>
          <p:nvPr/>
        </p:nvSpPr>
        <p:spPr bwMode="auto">
          <a:xfrm>
            <a:off x="12592229" y="4762872"/>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
        <p:nvSpPr>
          <p:cNvPr id="22" name="Oval 21">
            <a:extLst>
              <a:ext uri="{FF2B5EF4-FFF2-40B4-BE49-F238E27FC236}">
                <a16:creationId xmlns:a16="http://schemas.microsoft.com/office/drawing/2014/main" id="{53737DF7-85A9-47BE-B987-B96CEE252FC8}"/>
              </a:ext>
            </a:extLst>
          </p:cNvPr>
          <p:cNvSpPr/>
          <p:nvPr/>
        </p:nvSpPr>
        <p:spPr bwMode="auto">
          <a:xfrm>
            <a:off x="12638246" y="5997326"/>
            <a:ext cx="554713" cy="554713"/>
          </a:xfrm>
          <a:prstGeom prst="ellipse">
            <a:avLst/>
          </a:prstGeom>
          <a:noFill/>
          <a:ln w="381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GB"/>
          </a:p>
        </p:txBody>
      </p:sp>
    </p:spTree>
    <p:extLst>
      <p:ext uri="{BB962C8B-B14F-4D97-AF65-F5344CB8AC3E}">
        <p14:creationId xmlns:p14="http://schemas.microsoft.com/office/powerpoint/2010/main" val="576685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F8EC949-0BBD-42A1-9D64-DDCE10145256}"/>
              </a:ext>
            </a:extLst>
          </p:cNvPr>
          <p:cNvSpPr>
            <a:spLocks noGrp="1"/>
          </p:cNvSpPr>
          <p:nvPr>
            <p:ph type="sldNum" sz="quarter" idx="10"/>
          </p:nvPr>
        </p:nvSpPr>
        <p:spPr/>
        <p:txBody>
          <a:bodyPr/>
          <a:lstStyle/>
          <a:p>
            <a:fld id="{E97B2643-4BC2-4B31-BCA2-7AE69F3534FC}" type="slidenum">
              <a:rPr lang="en-US" smtClean="0"/>
              <a:pPr/>
              <a:t>6</a:t>
            </a:fld>
            <a:endParaRPr lang="en-US"/>
          </a:p>
        </p:txBody>
      </p:sp>
      <p:sp>
        <p:nvSpPr>
          <p:cNvPr id="3" name="Footer Placeholder 2">
            <a:extLst>
              <a:ext uri="{FF2B5EF4-FFF2-40B4-BE49-F238E27FC236}">
                <a16:creationId xmlns:a16="http://schemas.microsoft.com/office/drawing/2014/main" id="{29B5340F-39AC-4C74-9D62-1184E8F66877}"/>
              </a:ext>
            </a:extLst>
          </p:cNvPr>
          <p:cNvSpPr>
            <a:spLocks noGrp="1"/>
          </p:cNvSpPr>
          <p:nvPr>
            <p:ph type="ftr" sz="quarter" idx="11"/>
          </p:nvPr>
        </p:nvSpPr>
        <p:spPr/>
        <p:txBody>
          <a:bodyPr/>
          <a:lstStyle/>
          <a:p>
            <a:r>
              <a:rPr lang="en-US"/>
              <a:t>Copyright © 2020, PDF Association</a:t>
            </a:r>
            <a:endParaRPr lang="en-US" dirty="0"/>
          </a:p>
        </p:txBody>
      </p:sp>
      <p:sp>
        <p:nvSpPr>
          <p:cNvPr id="9" name="Title 4">
            <a:extLst>
              <a:ext uri="{FF2B5EF4-FFF2-40B4-BE49-F238E27FC236}">
                <a16:creationId xmlns:a16="http://schemas.microsoft.com/office/drawing/2014/main" id="{8EE12E8D-D6FC-416E-BB9C-68105D05ABC4}"/>
              </a:ext>
            </a:extLst>
          </p:cNvPr>
          <p:cNvSpPr>
            <a:spLocks noGrp="1"/>
          </p:cNvSpPr>
          <p:nvPr>
            <p:ph type="title"/>
          </p:nvPr>
        </p:nvSpPr>
        <p:spPr>
          <a:xfrm>
            <a:off x="1524000" y="685800"/>
            <a:ext cx="12420600" cy="838200"/>
          </a:xfrm>
        </p:spPr>
        <p:txBody>
          <a:bodyPr>
            <a:normAutofit fontScale="90000"/>
          </a:bodyPr>
          <a:lstStyle/>
          <a:p>
            <a:r>
              <a:rPr lang="en-US" dirty="0"/>
              <a:t>Example: Indic text</a:t>
            </a:r>
            <a:endParaRPr lang="en-GB" dirty="0"/>
          </a:p>
        </p:txBody>
      </p:sp>
      <p:pic>
        <p:nvPicPr>
          <p:cNvPr id="10" name="Picture 9">
            <a:extLst>
              <a:ext uri="{FF2B5EF4-FFF2-40B4-BE49-F238E27FC236}">
                <a16:creationId xmlns:a16="http://schemas.microsoft.com/office/drawing/2014/main" id="{4F1CC298-8D14-4181-9598-841CBC8850AC}"/>
              </a:ext>
            </a:extLst>
          </p:cNvPr>
          <p:cNvPicPr>
            <a:picLocks noChangeAspect="1"/>
          </p:cNvPicPr>
          <p:nvPr/>
        </p:nvPicPr>
        <p:blipFill>
          <a:blip r:embed="rId3"/>
          <a:stretch>
            <a:fillRect/>
          </a:stretch>
        </p:blipFill>
        <p:spPr>
          <a:xfrm>
            <a:off x="685800" y="1547624"/>
            <a:ext cx="13258800" cy="1733550"/>
          </a:xfrm>
          <a:prstGeom prst="rect">
            <a:avLst/>
          </a:prstGeom>
        </p:spPr>
      </p:pic>
      <p:pic>
        <p:nvPicPr>
          <p:cNvPr id="11" name="Picture 10">
            <a:extLst>
              <a:ext uri="{FF2B5EF4-FFF2-40B4-BE49-F238E27FC236}">
                <a16:creationId xmlns:a16="http://schemas.microsoft.com/office/drawing/2014/main" id="{6159FAAF-8357-4041-9025-151CC52A7ED0}"/>
              </a:ext>
            </a:extLst>
          </p:cNvPr>
          <p:cNvPicPr>
            <a:picLocks noChangeAspect="1"/>
          </p:cNvPicPr>
          <p:nvPr/>
        </p:nvPicPr>
        <p:blipFill>
          <a:blip r:embed="rId4"/>
          <a:stretch>
            <a:fillRect/>
          </a:stretch>
        </p:blipFill>
        <p:spPr>
          <a:xfrm>
            <a:off x="1285875" y="3281174"/>
            <a:ext cx="12058650" cy="2000250"/>
          </a:xfrm>
          <a:prstGeom prst="rect">
            <a:avLst/>
          </a:prstGeom>
        </p:spPr>
      </p:pic>
      <p:pic>
        <p:nvPicPr>
          <p:cNvPr id="12" name="Picture 11">
            <a:extLst>
              <a:ext uri="{FF2B5EF4-FFF2-40B4-BE49-F238E27FC236}">
                <a16:creationId xmlns:a16="http://schemas.microsoft.com/office/drawing/2014/main" id="{FDFE74DD-9533-4470-8047-99DBDDE71A19}"/>
              </a:ext>
            </a:extLst>
          </p:cNvPr>
          <p:cNvPicPr>
            <a:picLocks noChangeAspect="1"/>
          </p:cNvPicPr>
          <p:nvPr/>
        </p:nvPicPr>
        <p:blipFill>
          <a:blip r:embed="rId5"/>
          <a:stretch>
            <a:fillRect/>
          </a:stretch>
        </p:blipFill>
        <p:spPr>
          <a:xfrm>
            <a:off x="1285875" y="5194920"/>
            <a:ext cx="12153900" cy="2095500"/>
          </a:xfrm>
          <a:prstGeom prst="rect">
            <a:avLst/>
          </a:prstGeom>
        </p:spPr>
      </p:pic>
    </p:spTree>
    <p:extLst>
      <p:ext uri="{BB962C8B-B14F-4D97-AF65-F5344CB8AC3E}">
        <p14:creationId xmlns:p14="http://schemas.microsoft.com/office/powerpoint/2010/main" val="3701070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204D06D-56D3-4546-8A31-81D66F236969}"/>
              </a:ext>
            </a:extLst>
          </p:cNvPr>
          <p:cNvSpPr>
            <a:spLocks noGrp="1"/>
          </p:cNvSpPr>
          <p:nvPr>
            <p:ph type="sldNum" sz="quarter" idx="10"/>
          </p:nvPr>
        </p:nvSpPr>
        <p:spPr/>
        <p:txBody>
          <a:bodyPr/>
          <a:lstStyle/>
          <a:p>
            <a:fld id="{E97B2643-4BC2-4B31-BCA2-7AE69F3534FC}" type="slidenum">
              <a:rPr lang="en-US" smtClean="0"/>
              <a:pPr/>
              <a:t>7</a:t>
            </a:fld>
            <a:endParaRPr lang="en-US"/>
          </a:p>
        </p:txBody>
      </p:sp>
      <p:sp>
        <p:nvSpPr>
          <p:cNvPr id="3" name="Footer Placeholder 2">
            <a:extLst>
              <a:ext uri="{FF2B5EF4-FFF2-40B4-BE49-F238E27FC236}">
                <a16:creationId xmlns:a16="http://schemas.microsoft.com/office/drawing/2014/main" id="{D6648C1F-47B3-400E-832A-D92B341BFD0F}"/>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1BD0C8B8-7DDB-42A7-BEE8-979578FDED8B}"/>
              </a:ext>
            </a:extLst>
          </p:cNvPr>
          <p:cNvSpPr>
            <a:spLocks noGrp="1"/>
          </p:cNvSpPr>
          <p:nvPr>
            <p:ph sz="quarter" idx="12"/>
          </p:nvPr>
        </p:nvSpPr>
        <p:spPr>
          <a:xfrm>
            <a:off x="685800" y="2057400"/>
            <a:ext cx="13258800" cy="4953000"/>
          </a:xfrm>
        </p:spPr>
        <p:txBody>
          <a:bodyPr/>
          <a:lstStyle/>
          <a:p>
            <a:r>
              <a:rPr lang="en-US" dirty="0"/>
              <a:t>Logical vs visual representation</a:t>
            </a:r>
            <a:endParaRPr lang="en-GB" dirty="0"/>
          </a:p>
          <a:p>
            <a:r>
              <a:rPr lang="en-GB" dirty="0"/>
              <a:t>Unicode Bidirectional Algorithm</a:t>
            </a:r>
            <a:endParaRPr lang="en-US" dirty="0"/>
          </a:p>
          <a:p>
            <a:endParaRPr lang="en-GB" dirty="0"/>
          </a:p>
        </p:txBody>
      </p:sp>
      <p:sp>
        <p:nvSpPr>
          <p:cNvPr id="5" name="Title 4">
            <a:extLst>
              <a:ext uri="{FF2B5EF4-FFF2-40B4-BE49-F238E27FC236}">
                <a16:creationId xmlns:a16="http://schemas.microsoft.com/office/drawing/2014/main" id="{BA8DBEE4-D76D-4DA8-A699-671A6A42C563}"/>
              </a:ext>
            </a:extLst>
          </p:cNvPr>
          <p:cNvSpPr>
            <a:spLocks noGrp="1"/>
          </p:cNvSpPr>
          <p:nvPr>
            <p:ph type="title"/>
          </p:nvPr>
        </p:nvSpPr>
        <p:spPr/>
        <p:txBody>
          <a:bodyPr>
            <a:normAutofit fontScale="90000"/>
          </a:bodyPr>
          <a:lstStyle/>
          <a:p>
            <a:r>
              <a:rPr lang="en-US" dirty="0"/>
              <a:t>Bidi algorithm</a:t>
            </a:r>
            <a:endParaRPr lang="en-GB" dirty="0"/>
          </a:p>
        </p:txBody>
      </p:sp>
    </p:spTree>
    <p:extLst>
      <p:ext uri="{BB962C8B-B14F-4D97-AF65-F5344CB8AC3E}">
        <p14:creationId xmlns:p14="http://schemas.microsoft.com/office/powerpoint/2010/main" val="614511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204D06D-56D3-4546-8A31-81D66F236969}"/>
              </a:ext>
            </a:extLst>
          </p:cNvPr>
          <p:cNvSpPr>
            <a:spLocks noGrp="1"/>
          </p:cNvSpPr>
          <p:nvPr>
            <p:ph type="sldNum" sz="quarter" idx="10"/>
          </p:nvPr>
        </p:nvSpPr>
        <p:spPr/>
        <p:txBody>
          <a:bodyPr/>
          <a:lstStyle/>
          <a:p>
            <a:fld id="{E97B2643-4BC2-4B31-BCA2-7AE69F3534FC}" type="slidenum">
              <a:rPr lang="en-US" smtClean="0"/>
              <a:pPr/>
              <a:t>8</a:t>
            </a:fld>
            <a:endParaRPr lang="en-US"/>
          </a:p>
        </p:txBody>
      </p:sp>
      <p:sp>
        <p:nvSpPr>
          <p:cNvPr id="3" name="Footer Placeholder 2">
            <a:extLst>
              <a:ext uri="{FF2B5EF4-FFF2-40B4-BE49-F238E27FC236}">
                <a16:creationId xmlns:a16="http://schemas.microsoft.com/office/drawing/2014/main" id="{D6648C1F-47B3-400E-832A-D92B341BFD0F}"/>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1BD0C8B8-7DDB-42A7-BEE8-979578FDED8B}"/>
              </a:ext>
            </a:extLst>
          </p:cNvPr>
          <p:cNvSpPr>
            <a:spLocks noGrp="1"/>
          </p:cNvSpPr>
          <p:nvPr>
            <p:ph sz="quarter" idx="12"/>
          </p:nvPr>
        </p:nvSpPr>
        <p:spPr>
          <a:xfrm>
            <a:off x="685800" y="2057400"/>
            <a:ext cx="13258800" cy="4953000"/>
          </a:xfrm>
        </p:spPr>
        <p:txBody>
          <a:bodyPr/>
          <a:lstStyle/>
          <a:p>
            <a:r>
              <a:rPr lang="en-US" dirty="0"/>
              <a:t>Mixed directions in text: numbers are still shown left-to-right</a:t>
            </a:r>
          </a:p>
          <a:p>
            <a:r>
              <a:rPr lang="en-US" dirty="0"/>
              <a:t>Character mirroring</a:t>
            </a:r>
          </a:p>
          <a:p>
            <a:r>
              <a:rPr lang="en-US" dirty="0"/>
              <a:t>/</a:t>
            </a:r>
            <a:r>
              <a:rPr lang="en-US" dirty="0" err="1"/>
              <a:t>ReversedChars</a:t>
            </a:r>
            <a:endParaRPr lang="en-US" dirty="0"/>
          </a:p>
          <a:p>
            <a:endParaRPr lang="en-GB" dirty="0"/>
          </a:p>
        </p:txBody>
      </p:sp>
      <p:sp>
        <p:nvSpPr>
          <p:cNvPr id="5" name="Title 4">
            <a:extLst>
              <a:ext uri="{FF2B5EF4-FFF2-40B4-BE49-F238E27FC236}">
                <a16:creationId xmlns:a16="http://schemas.microsoft.com/office/drawing/2014/main" id="{BA8DBEE4-D76D-4DA8-A699-671A6A42C563}"/>
              </a:ext>
            </a:extLst>
          </p:cNvPr>
          <p:cNvSpPr>
            <a:spLocks noGrp="1"/>
          </p:cNvSpPr>
          <p:nvPr>
            <p:ph type="title"/>
          </p:nvPr>
        </p:nvSpPr>
        <p:spPr/>
        <p:txBody>
          <a:bodyPr>
            <a:normAutofit fontScale="90000"/>
          </a:bodyPr>
          <a:lstStyle/>
          <a:p>
            <a:r>
              <a:rPr lang="en-US" dirty="0"/>
              <a:t>Bidi algorithm</a:t>
            </a:r>
            <a:endParaRPr lang="en-GB" dirty="0"/>
          </a:p>
        </p:txBody>
      </p:sp>
    </p:spTree>
    <p:extLst>
      <p:ext uri="{BB962C8B-B14F-4D97-AF65-F5344CB8AC3E}">
        <p14:creationId xmlns:p14="http://schemas.microsoft.com/office/powerpoint/2010/main" val="1664950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359C1A2-D7A2-4F4B-881F-75771C62583E}"/>
              </a:ext>
            </a:extLst>
          </p:cNvPr>
          <p:cNvSpPr>
            <a:spLocks noGrp="1"/>
          </p:cNvSpPr>
          <p:nvPr>
            <p:ph type="sldNum" sz="quarter" idx="10"/>
          </p:nvPr>
        </p:nvSpPr>
        <p:spPr/>
        <p:txBody>
          <a:bodyPr/>
          <a:lstStyle/>
          <a:p>
            <a:fld id="{E97B2643-4BC2-4B31-BCA2-7AE69F3534FC}" type="slidenum">
              <a:rPr lang="en-US" smtClean="0"/>
              <a:pPr/>
              <a:t>9</a:t>
            </a:fld>
            <a:endParaRPr lang="en-US"/>
          </a:p>
        </p:txBody>
      </p:sp>
      <p:sp>
        <p:nvSpPr>
          <p:cNvPr id="3" name="Footer Placeholder 2">
            <a:extLst>
              <a:ext uri="{FF2B5EF4-FFF2-40B4-BE49-F238E27FC236}">
                <a16:creationId xmlns:a16="http://schemas.microsoft.com/office/drawing/2014/main" id="{F0B930A9-EFD9-4A08-BC75-481B436D4786}"/>
              </a:ext>
            </a:extLst>
          </p:cNvPr>
          <p:cNvSpPr>
            <a:spLocks noGrp="1"/>
          </p:cNvSpPr>
          <p:nvPr>
            <p:ph type="ftr" sz="quarter" idx="11"/>
          </p:nvPr>
        </p:nvSpPr>
        <p:spPr/>
        <p:txBody>
          <a:bodyPr/>
          <a:lstStyle/>
          <a:p>
            <a:r>
              <a:rPr lang="en-US"/>
              <a:t>Copyright © 2020, PDF Association</a:t>
            </a:r>
            <a:endParaRPr lang="en-US" dirty="0"/>
          </a:p>
        </p:txBody>
      </p:sp>
      <p:sp>
        <p:nvSpPr>
          <p:cNvPr id="4" name="Content Placeholder 3">
            <a:extLst>
              <a:ext uri="{FF2B5EF4-FFF2-40B4-BE49-F238E27FC236}">
                <a16:creationId xmlns:a16="http://schemas.microsoft.com/office/drawing/2014/main" id="{DF92C1E2-8415-42D6-8DFD-58E81825D601}"/>
              </a:ext>
            </a:extLst>
          </p:cNvPr>
          <p:cNvSpPr>
            <a:spLocks noGrp="1"/>
          </p:cNvSpPr>
          <p:nvPr>
            <p:ph sz="quarter" idx="12"/>
          </p:nvPr>
        </p:nvSpPr>
        <p:spPr/>
        <p:txBody>
          <a:bodyPr/>
          <a:lstStyle/>
          <a:p>
            <a:endParaRPr lang="en-GB" dirty="0"/>
          </a:p>
        </p:txBody>
      </p:sp>
      <p:sp>
        <p:nvSpPr>
          <p:cNvPr id="5" name="Title 4">
            <a:extLst>
              <a:ext uri="{FF2B5EF4-FFF2-40B4-BE49-F238E27FC236}">
                <a16:creationId xmlns:a16="http://schemas.microsoft.com/office/drawing/2014/main" id="{F23FB03A-F948-439C-A8EF-859BC2059CB0}"/>
              </a:ext>
            </a:extLst>
          </p:cNvPr>
          <p:cNvSpPr>
            <a:spLocks noGrp="1"/>
          </p:cNvSpPr>
          <p:nvPr>
            <p:ph type="title"/>
          </p:nvPr>
        </p:nvSpPr>
        <p:spPr/>
        <p:txBody>
          <a:bodyPr>
            <a:normAutofit fontScale="90000"/>
          </a:bodyPr>
          <a:lstStyle/>
          <a:p>
            <a:r>
              <a:rPr lang="en-US" dirty="0"/>
              <a:t>Arabic shaping: 4 glyph forms</a:t>
            </a:r>
            <a:endParaRPr lang="en-GB" dirty="0"/>
          </a:p>
        </p:txBody>
      </p:sp>
    </p:spTree>
    <p:extLst>
      <p:ext uri="{BB962C8B-B14F-4D97-AF65-F5344CB8AC3E}">
        <p14:creationId xmlns:p14="http://schemas.microsoft.com/office/powerpoint/2010/main" val="3995892769"/>
      </p:ext>
    </p:extLst>
  </p:cSld>
  <p:clrMapOvr>
    <a:masterClrMapping/>
  </p:clrMapOvr>
</p:sld>
</file>

<file path=ppt/theme/theme1.xml><?xml version="1.0" encoding="utf-8"?>
<a:theme xmlns:a="http://schemas.openxmlformats.org/drawingml/2006/main" name="Default Theme">
  <a:themeElements>
    <a:clrScheme name="PDFA">
      <a:dk1>
        <a:srgbClr val="231F20"/>
      </a:dk1>
      <a:lt1>
        <a:sysClr val="window" lastClr="FFFFFF"/>
      </a:lt1>
      <a:dk2>
        <a:srgbClr val="231F20"/>
      </a:dk2>
      <a:lt2>
        <a:srgbClr val="F8F8F8"/>
      </a:lt2>
      <a:accent1>
        <a:srgbClr val="D03F4E"/>
      </a:accent1>
      <a:accent2>
        <a:srgbClr val="8B985B"/>
      </a:accent2>
      <a:accent3>
        <a:srgbClr val="CA9831"/>
      </a:accent3>
      <a:accent4>
        <a:srgbClr val="4891AF"/>
      </a:accent4>
      <a:accent5>
        <a:srgbClr val="AFB3B6"/>
      </a:accent5>
      <a:accent6>
        <a:srgbClr val="D7D9DA"/>
      </a:accent6>
      <a:hlink>
        <a:srgbClr val="D03F4E"/>
      </a:hlink>
      <a:folHlink>
        <a:srgbClr val="D03F4E"/>
      </a:folHlink>
    </a:clrScheme>
    <a:fontScheme name="Source Sans Pro">
      <a:majorFont>
        <a:latin typeface="Source Sans Pro SemiBold"/>
        <a:ea typeface=""/>
        <a:cs typeface=""/>
      </a:majorFont>
      <a:minorFont>
        <a:latin typeface="Source Sans Pro"/>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1"/>
        </a:solidFill>
        <a:ln w="9525">
          <a:noFill/>
          <a:round/>
          <a:headEnd/>
          <a:tailEnd/>
        </a:ln>
      </a:spPr>
      <a:bodyPr vert="horz" wrap="square" lIns="91440" tIns="45720" rIns="91440" bIns="45720" numCol="1" anchor="t" anchorCtr="0" compatLnSpc="1">
        <a:prstTxWarp prst="textNoShape">
          <a:avLst/>
        </a:prstTxWarp>
      </a:bodyPr>
      <a:lstStyle>
        <a:defPPr>
          <a:defRPr/>
        </a:defPPr>
      </a:lstStyle>
    </a:spDef>
  </a:objectDefaults>
  <a:extraClrSchemeLst/>
  <a:extLst>
    <a:ext uri="{05A4C25C-085E-4340-85A3-A5531E510DB2}">
      <thm15:themeFamily xmlns:thm15="http://schemas.microsoft.com/office/thememl/2012/main" name="PDF Association Master PDF Days Europe 2020.potx" id="{E6B6650D-F6D1-4C14-82CE-F416B894E582}" vid="{798CBA0F-1204-479B-8EF5-73F893FD03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PDF Days 2020</Template>
  <TotalTime>13023</TotalTime>
  <Words>1413</Words>
  <Application>Microsoft Office PowerPoint</Application>
  <PresentationFormat>Custom</PresentationFormat>
  <Paragraphs>176</Paragraphs>
  <Slides>25</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Source Sans Pro</vt:lpstr>
      <vt:lpstr>Source Sans Pro SemiBold</vt:lpstr>
      <vt:lpstr>Wingdings</vt:lpstr>
      <vt:lpstr>Default Theme</vt:lpstr>
      <vt:lpstr>Support of complex scripts in PDF</vt:lpstr>
      <vt:lpstr>Talk Outline</vt:lpstr>
      <vt:lpstr>Complex scripts are complex!</vt:lpstr>
      <vt:lpstr>Steps in processing complex scripts</vt:lpstr>
      <vt:lpstr>Example: Arabic text</vt:lpstr>
      <vt:lpstr>Example: Indic text</vt:lpstr>
      <vt:lpstr>Bidi algorithm</vt:lpstr>
      <vt:lpstr>Bidi algorithm</vt:lpstr>
      <vt:lpstr>Arabic shaping: 4 glyph forms</vt:lpstr>
      <vt:lpstr>Font Implementation</vt:lpstr>
      <vt:lpstr>What if fonts are lacking some info?</vt:lpstr>
      <vt:lpstr>PDF Implementation</vt:lpstr>
      <vt:lpstr>Attaching glyph to one another</vt:lpstr>
      <vt:lpstr>Mark to ligature attachment</vt:lpstr>
      <vt:lpstr>Text extraction: getting trickier</vt:lpstr>
      <vt:lpstr>/ActualText is our savior!</vt:lpstr>
      <vt:lpstr>/ActualText</vt:lpstr>
      <vt:lpstr>Wrapping at word boundaries</vt:lpstr>
      <vt:lpstr>RTL text: correct tagging</vt:lpstr>
      <vt:lpstr>RTL text: missing /ReversedChars</vt:lpstr>
      <vt:lpstr>Extracting base glyphs + marks</vt:lpstr>
      <vt:lpstr>Conclusions</vt:lpstr>
      <vt:lpstr>Conclusions</vt:lpstr>
      <vt:lpstr>References</vt:lpstr>
      <vt:lpstr>Thank you!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Thrilling Title</dc:title>
  <dc:creator>Alexey Subach</dc:creator>
  <cp:lastModifiedBy>Alexey Subach</cp:lastModifiedBy>
  <cp:revision>230</cp:revision>
  <dcterms:created xsi:type="dcterms:W3CDTF">2020-02-06T21:10:52Z</dcterms:created>
  <dcterms:modified xsi:type="dcterms:W3CDTF">2020-02-19T20:26:10Z</dcterms:modified>
</cp:coreProperties>
</file>